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diagrams/quickStyle3.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0" r:id="rId4"/>
    <p:sldId id="258" r:id="rId5"/>
    <p:sldId id="259"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6" d="100"/>
          <a:sy n="86" d="100"/>
        </p:scale>
        <p:origin x="-1092"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951F6F5-9765-4F98-AA85-2A2767E92BA2}" type="doc">
      <dgm:prSet loTypeId="urn:microsoft.com/office/officeart/2005/8/layout/radial1" loCatId="cycle" qsTypeId="urn:microsoft.com/office/officeart/2005/8/quickstyle/simple1" qsCatId="simple" csTypeId="urn:microsoft.com/office/officeart/2005/8/colors/colorful1" csCatId="colorful" phldr="1"/>
      <dgm:spPr/>
      <dgm:t>
        <a:bodyPr/>
        <a:lstStyle/>
        <a:p>
          <a:endParaRPr lang="en-US"/>
        </a:p>
      </dgm:t>
    </dgm:pt>
    <dgm:pt modelId="{CD5A2776-C728-49EB-A288-C03D6E30A8E4}">
      <dgm:prSet phldrT="[Text]" custT="1"/>
      <dgm:spPr/>
      <dgm:t>
        <a:bodyPr/>
        <a:lstStyle/>
        <a:p>
          <a:r>
            <a:rPr lang="ar-LB" sz="2000" dirty="0" smtClean="0">
              <a:solidFill>
                <a:schemeClr val="tx1"/>
              </a:solidFill>
              <a:cs typeface="Andalus" pitchFamily="2" charset="-78"/>
            </a:rPr>
            <a:t>الموز</a:t>
          </a:r>
          <a:endParaRPr lang="en-US" sz="2000" dirty="0">
            <a:solidFill>
              <a:schemeClr val="tx1"/>
            </a:solidFill>
            <a:cs typeface="Andalus" pitchFamily="2" charset="-78"/>
          </a:endParaRPr>
        </a:p>
      </dgm:t>
    </dgm:pt>
    <dgm:pt modelId="{81FD84CA-50FE-4004-BC80-44084263CAAA}" type="parTrans" cxnId="{AFDEF26A-D95A-42A0-8754-5AC4D2AA3E9E}">
      <dgm:prSet/>
      <dgm:spPr/>
      <dgm:t>
        <a:bodyPr/>
        <a:lstStyle/>
        <a:p>
          <a:endParaRPr lang="en-US" sz="2000">
            <a:solidFill>
              <a:schemeClr val="tx1"/>
            </a:solidFill>
            <a:cs typeface="Andalus" pitchFamily="2" charset="-78"/>
          </a:endParaRPr>
        </a:p>
      </dgm:t>
    </dgm:pt>
    <dgm:pt modelId="{994F4B7B-0987-414B-B00F-B339A3272898}" type="sibTrans" cxnId="{AFDEF26A-D95A-42A0-8754-5AC4D2AA3E9E}">
      <dgm:prSet/>
      <dgm:spPr/>
      <dgm:t>
        <a:bodyPr/>
        <a:lstStyle/>
        <a:p>
          <a:endParaRPr lang="en-US" sz="2000">
            <a:solidFill>
              <a:schemeClr val="tx1"/>
            </a:solidFill>
            <a:cs typeface="Andalus" pitchFamily="2" charset="-78"/>
          </a:endParaRPr>
        </a:p>
      </dgm:t>
    </dgm:pt>
    <dgm:pt modelId="{66134FE0-EC4E-47BD-A4DF-600142277B94}">
      <dgm:prSet phldrT="[Text]" custT="1"/>
      <dgm:spPr/>
      <dgm:t>
        <a:bodyPr/>
        <a:lstStyle/>
        <a:p>
          <a:r>
            <a:rPr lang="ar-LB" sz="2000" dirty="0" smtClean="0">
              <a:solidFill>
                <a:schemeClr val="tx1"/>
              </a:solidFill>
              <a:cs typeface="Andalus" pitchFamily="2" charset="-78"/>
            </a:rPr>
            <a:t>فقر الدم</a:t>
          </a:r>
          <a:endParaRPr lang="en-US" sz="2000" dirty="0">
            <a:solidFill>
              <a:schemeClr val="tx1"/>
            </a:solidFill>
            <a:cs typeface="Andalus" pitchFamily="2" charset="-78"/>
          </a:endParaRPr>
        </a:p>
      </dgm:t>
    </dgm:pt>
    <dgm:pt modelId="{99DECEBE-D11D-48B9-B016-D8E8D0FADD8D}" type="parTrans" cxnId="{A4E965B7-9FAA-4662-8EC3-01DED046B230}">
      <dgm:prSet custT="1"/>
      <dgm:spPr/>
      <dgm:t>
        <a:bodyPr/>
        <a:lstStyle/>
        <a:p>
          <a:endParaRPr lang="en-US" sz="2000">
            <a:solidFill>
              <a:schemeClr val="tx1"/>
            </a:solidFill>
            <a:cs typeface="Andalus" pitchFamily="2" charset="-78"/>
          </a:endParaRPr>
        </a:p>
      </dgm:t>
    </dgm:pt>
    <dgm:pt modelId="{9EBFF882-8F6E-47D1-BDEB-D3A681DB50B1}" type="sibTrans" cxnId="{A4E965B7-9FAA-4662-8EC3-01DED046B230}">
      <dgm:prSet/>
      <dgm:spPr/>
      <dgm:t>
        <a:bodyPr/>
        <a:lstStyle/>
        <a:p>
          <a:endParaRPr lang="en-US" sz="2000">
            <a:solidFill>
              <a:schemeClr val="tx1"/>
            </a:solidFill>
            <a:cs typeface="Andalus" pitchFamily="2" charset="-78"/>
          </a:endParaRPr>
        </a:p>
      </dgm:t>
    </dgm:pt>
    <dgm:pt modelId="{7030383C-ABE8-4568-9EC6-C1B1C74BA070}">
      <dgm:prSet phldrT="[Text]" custT="1"/>
      <dgm:spPr/>
      <dgm:t>
        <a:bodyPr/>
        <a:lstStyle/>
        <a:p>
          <a:r>
            <a:rPr lang="ar-LB" sz="2000" dirty="0" smtClean="0">
              <a:solidFill>
                <a:schemeClr val="tx1"/>
              </a:solidFill>
              <a:cs typeface="Andalus" pitchFamily="2" charset="-78"/>
            </a:rPr>
            <a:t>الكآبة</a:t>
          </a:r>
          <a:endParaRPr lang="en-US" sz="2000" dirty="0">
            <a:solidFill>
              <a:schemeClr val="tx1"/>
            </a:solidFill>
            <a:cs typeface="Andalus" pitchFamily="2" charset="-78"/>
          </a:endParaRPr>
        </a:p>
      </dgm:t>
    </dgm:pt>
    <dgm:pt modelId="{038957DF-052E-45D8-817A-B30A8C3D983C}" type="parTrans" cxnId="{B7F700F0-36EE-4952-9A35-990AB36E1C78}">
      <dgm:prSet custT="1"/>
      <dgm:spPr/>
      <dgm:t>
        <a:bodyPr/>
        <a:lstStyle/>
        <a:p>
          <a:endParaRPr lang="en-US" sz="2000">
            <a:solidFill>
              <a:schemeClr val="tx1"/>
            </a:solidFill>
            <a:cs typeface="Andalus" pitchFamily="2" charset="-78"/>
          </a:endParaRPr>
        </a:p>
      </dgm:t>
    </dgm:pt>
    <dgm:pt modelId="{7F93E836-1741-45D3-9C06-D15BD86C6868}" type="sibTrans" cxnId="{B7F700F0-36EE-4952-9A35-990AB36E1C78}">
      <dgm:prSet/>
      <dgm:spPr/>
      <dgm:t>
        <a:bodyPr/>
        <a:lstStyle/>
        <a:p>
          <a:endParaRPr lang="en-US" sz="2000">
            <a:solidFill>
              <a:schemeClr val="tx1"/>
            </a:solidFill>
            <a:cs typeface="Andalus" pitchFamily="2" charset="-78"/>
          </a:endParaRPr>
        </a:p>
      </dgm:t>
    </dgm:pt>
    <dgm:pt modelId="{B84EC4AA-CD1F-40EA-BE22-2E039931000A}">
      <dgm:prSet phldrT="[Text]" custT="1"/>
      <dgm:spPr/>
      <dgm:t>
        <a:bodyPr/>
        <a:lstStyle/>
        <a:p>
          <a:r>
            <a:rPr lang="ar-LB" sz="2000" dirty="0" smtClean="0">
              <a:solidFill>
                <a:schemeClr val="tx1"/>
              </a:solidFill>
              <a:cs typeface="Andalus" pitchFamily="2" charset="-78"/>
            </a:rPr>
            <a:t>الإمساك</a:t>
          </a:r>
          <a:endParaRPr lang="en-US" sz="2000" dirty="0">
            <a:solidFill>
              <a:schemeClr val="tx1"/>
            </a:solidFill>
            <a:cs typeface="Andalus" pitchFamily="2" charset="-78"/>
          </a:endParaRPr>
        </a:p>
      </dgm:t>
    </dgm:pt>
    <dgm:pt modelId="{C42E90EA-4F37-48D7-892F-4B189CDD75F8}" type="parTrans" cxnId="{BD511C2E-7693-4227-A770-65FA3403C454}">
      <dgm:prSet custT="1"/>
      <dgm:spPr/>
      <dgm:t>
        <a:bodyPr/>
        <a:lstStyle/>
        <a:p>
          <a:endParaRPr lang="en-US" sz="2000">
            <a:solidFill>
              <a:schemeClr val="tx1"/>
            </a:solidFill>
            <a:cs typeface="Andalus" pitchFamily="2" charset="-78"/>
          </a:endParaRPr>
        </a:p>
      </dgm:t>
    </dgm:pt>
    <dgm:pt modelId="{1613BE1A-1486-42C3-9444-09E27D91A854}" type="sibTrans" cxnId="{BD511C2E-7693-4227-A770-65FA3403C454}">
      <dgm:prSet/>
      <dgm:spPr/>
      <dgm:t>
        <a:bodyPr/>
        <a:lstStyle/>
        <a:p>
          <a:endParaRPr lang="en-US" sz="2000">
            <a:solidFill>
              <a:schemeClr val="tx1"/>
            </a:solidFill>
            <a:cs typeface="Andalus" pitchFamily="2" charset="-78"/>
          </a:endParaRPr>
        </a:p>
      </dgm:t>
    </dgm:pt>
    <dgm:pt modelId="{AE3B8DCE-44AC-4FDF-82A7-FC99BB6E8E5B}">
      <dgm:prSet phldrT="[Text]" custT="1"/>
      <dgm:spPr/>
      <dgm:t>
        <a:bodyPr/>
        <a:lstStyle/>
        <a:p>
          <a:r>
            <a:rPr lang="ar-LB" sz="2000" dirty="0" smtClean="0">
              <a:solidFill>
                <a:schemeClr val="tx1"/>
              </a:solidFill>
              <a:cs typeface="Andalus" pitchFamily="2" charset="-78"/>
            </a:rPr>
            <a:t>ضغط الدم</a:t>
          </a:r>
          <a:endParaRPr lang="en-US" sz="2000" dirty="0">
            <a:solidFill>
              <a:schemeClr val="tx1"/>
            </a:solidFill>
            <a:cs typeface="Andalus" pitchFamily="2" charset="-78"/>
          </a:endParaRPr>
        </a:p>
      </dgm:t>
    </dgm:pt>
    <dgm:pt modelId="{017D1CCB-4552-4596-868E-AC3445943A8F}" type="parTrans" cxnId="{A4137AB2-F52C-4A4A-94BE-54A70B8E6DF8}">
      <dgm:prSet custT="1"/>
      <dgm:spPr/>
      <dgm:t>
        <a:bodyPr/>
        <a:lstStyle/>
        <a:p>
          <a:endParaRPr lang="en-US" sz="2000">
            <a:solidFill>
              <a:schemeClr val="tx1"/>
            </a:solidFill>
            <a:cs typeface="Andalus" pitchFamily="2" charset="-78"/>
          </a:endParaRPr>
        </a:p>
      </dgm:t>
    </dgm:pt>
    <dgm:pt modelId="{A6553F92-7433-422A-BC1C-B23C36873D37}" type="sibTrans" cxnId="{A4137AB2-F52C-4A4A-94BE-54A70B8E6DF8}">
      <dgm:prSet/>
      <dgm:spPr/>
      <dgm:t>
        <a:bodyPr/>
        <a:lstStyle/>
        <a:p>
          <a:endParaRPr lang="en-US" sz="2000">
            <a:solidFill>
              <a:schemeClr val="tx1"/>
            </a:solidFill>
            <a:cs typeface="Andalus" pitchFamily="2" charset="-78"/>
          </a:endParaRPr>
        </a:p>
      </dgm:t>
    </dgm:pt>
    <dgm:pt modelId="{6FFB81C4-3EC3-4224-B5CE-DE1667ECD1C4}">
      <dgm:prSet custT="1"/>
      <dgm:spPr/>
      <dgm:t>
        <a:bodyPr/>
        <a:lstStyle/>
        <a:p>
          <a:r>
            <a:rPr lang="ar-LB" sz="2000" dirty="0" smtClean="0">
              <a:solidFill>
                <a:schemeClr val="tx1"/>
              </a:solidFill>
              <a:cs typeface="Andalus" pitchFamily="2" charset="-78"/>
            </a:rPr>
            <a:t>الحموضة المعوية</a:t>
          </a:r>
          <a:endParaRPr lang="en-US" sz="2000" dirty="0">
            <a:solidFill>
              <a:schemeClr val="tx1"/>
            </a:solidFill>
            <a:cs typeface="Andalus" pitchFamily="2" charset="-78"/>
          </a:endParaRPr>
        </a:p>
      </dgm:t>
    </dgm:pt>
    <dgm:pt modelId="{14EEF181-93D4-40AD-8A57-2F9CBFBE6168}" type="parTrans" cxnId="{FD430931-D2A2-491C-B2C4-B0D80FB5C469}">
      <dgm:prSet custT="1"/>
      <dgm:spPr/>
      <dgm:t>
        <a:bodyPr/>
        <a:lstStyle/>
        <a:p>
          <a:endParaRPr lang="en-US" sz="2000">
            <a:solidFill>
              <a:schemeClr val="tx1"/>
            </a:solidFill>
            <a:cs typeface="Andalus" pitchFamily="2" charset="-78"/>
          </a:endParaRPr>
        </a:p>
      </dgm:t>
    </dgm:pt>
    <dgm:pt modelId="{F33452AA-FACA-47BF-A3D2-DF0AED6F7993}" type="sibTrans" cxnId="{FD430931-D2A2-491C-B2C4-B0D80FB5C469}">
      <dgm:prSet/>
      <dgm:spPr/>
      <dgm:t>
        <a:bodyPr/>
        <a:lstStyle/>
        <a:p>
          <a:endParaRPr lang="en-US" sz="2000">
            <a:solidFill>
              <a:schemeClr val="tx1"/>
            </a:solidFill>
            <a:cs typeface="Andalus" pitchFamily="2" charset="-78"/>
          </a:endParaRPr>
        </a:p>
      </dgm:t>
    </dgm:pt>
    <dgm:pt modelId="{C3AD06AF-E082-4703-94CB-8502AAAF1FD6}">
      <dgm:prSet custT="1"/>
      <dgm:spPr/>
      <dgm:t>
        <a:bodyPr/>
        <a:lstStyle/>
        <a:p>
          <a:r>
            <a:rPr lang="ar-SA" sz="2000" b="1" dirty="0" smtClean="0">
              <a:solidFill>
                <a:schemeClr val="tx1"/>
              </a:solidFill>
              <a:cs typeface="Andalus" pitchFamily="2" charset="-78"/>
            </a:rPr>
            <a:t>تحفيز قدرة الدماغ</a:t>
          </a:r>
          <a:endParaRPr lang="en-US" sz="2000" dirty="0">
            <a:solidFill>
              <a:schemeClr val="tx1"/>
            </a:solidFill>
            <a:cs typeface="Andalus" pitchFamily="2" charset="-78"/>
          </a:endParaRPr>
        </a:p>
      </dgm:t>
    </dgm:pt>
    <dgm:pt modelId="{F3A5511B-7E3A-40BE-84F2-30B0613D0242}" type="parTrans" cxnId="{BCA29DB2-9E76-4A55-B5B4-E7471013EFDF}">
      <dgm:prSet custT="1"/>
      <dgm:spPr/>
      <dgm:t>
        <a:bodyPr/>
        <a:lstStyle/>
        <a:p>
          <a:endParaRPr lang="en-US" sz="2000">
            <a:solidFill>
              <a:schemeClr val="tx1"/>
            </a:solidFill>
            <a:cs typeface="Andalus" pitchFamily="2" charset="-78"/>
          </a:endParaRPr>
        </a:p>
      </dgm:t>
    </dgm:pt>
    <dgm:pt modelId="{585700B2-8EC2-45ED-8E5C-8ED3266A36FD}" type="sibTrans" cxnId="{BCA29DB2-9E76-4A55-B5B4-E7471013EFDF}">
      <dgm:prSet/>
      <dgm:spPr/>
      <dgm:t>
        <a:bodyPr/>
        <a:lstStyle/>
        <a:p>
          <a:endParaRPr lang="en-US" sz="2000">
            <a:solidFill>
              <a:schemeClr val="tx1"/>
            </a:solidFill>
            <a:cs typeface="Andalus" pitchFamily="2" charset="-78"/>
          </a:endParaRPr>
        </a:p>
      </dgm:t>
    </dgm:pt>
    <dgm:pt modelId="{9B84B9B4-BED3-43AB-B84B-68962DAD2CB3}">
      <dgm:prSet custT="1"/>
      <dgm:spPr/>
      <dgm:t>
        <a:bodyPr/>
        <a:lstStyle/>
        <a:p>
          <a:r>
            <a:rPr lang="ar-LB" sz="2000" dirty="0" smtClean="0">
              <a:solidFill>
                <a:schemeClr val="tx1"/>
              </a:solidFill>
              <a:cs typeface="Andalus" pitchFamily="2" charset="-78"/>
            </a:rPr>
            <a:t>غثيان الصباح</a:t>
          </a:r>
          <a:endParaRPr lang="en-US" sz="2000" dirty="0">
            <a:solidFill>
              <a:schemeClr val="tx1"/>
            </a:solidFill>
            <a:cs typeface="Andalus" pitchFamily="2" charset="-78"/>
          </a:endParaRPr>
        </a:p>
      </dgm:t>
    </dgm:pt>
    <dgm:pt modelId="{BB71293A-7049-4A3E-8EFE-98CD2D566146}" type="parTrans" cxnId="{8FE9FB2F-4C4A-410C-8580-83767F613207}">
      <dgm:prSet custT="1"/>
      <dgm:spPr/>
      <dgm:t>
        <a:bodyPr/>
        <a:lstStyle/>
        <a:p>
          <a:endParaRPr lang="en-US" sz="2000">
            <a:solidFill>
              <a:schemeClr val="tx1"/>
            </a:solidFill>
            <a:cs typeface="Andalus" pitchFamily="2" charset="-78"/>
          </a:endParaRPr>
        </a:p>
      </dgm:t>
    </dgm:pt>
    <dgm:pt modelId="{4C7630B2-FFAB-434D-8CC8-A6EBE3940D60}" type="sibTrans" cxnId="{8FE9FB2F-4C4A-410C-8580-83767F613207}">
      <dgm:prSet/>
      <dgm:spPr/>
      <dgm:t>
        <a:bodyPr/>
        <a:lstStyle/>
        <a:p>
          <a:endParaRPr lang="en-US" sz="2000">
            <a:solidFill>
              <a:schemeClr val="tx1"/>
            </a:solidFill>
            <a:cs typeface="Andalus" pitchFamily="2" charset="-78"/>
          </a:endParaRPr>
        </a:p>
      </dgm:t>
    </dgm:pt>
    <dgm:pt modelId="{B715D270-C1CB-4B53-BDB1-AE39A64035DD}">
      <dgm:prSet custT="1"/>
      <dgm:spPr/>
      <dgm:t>
        <a:bodyPr/>
        <a:lstStyle/>
        <a:p>
          <a:r>
            <a:rPr lang="ar-LB" sz="2000" dirty="0" smtClean="0">
              <a:solidFill>
                <a:schemeClr val="tx1"/>
              </a:solidFill>
              <a:cs typeface="Andalus" pitchFamily="2" charset="-78"/>
            </a:rPr>
            <a:t>السكتات</a:t>
          </a:r>
          <a:endParaRPr lang="en-US" sz="2000" dirty="0">
            <a:solidFill>
              <a:schemeClr val="tx1"/>
            </a:solidFill>
            <a:cs typeface="Andalus" pitchFamily="2" charset="-78"/>
          </a:endParaRPr>
        </a:p>
      </dgm:t>
    </dgm:pt>
    <dgm:pt modelId="{52F146AA-6CFE-4F6C-8CF4-463FAA93F399}" type="parTrans" cxnId="{AFF43CA4-BD71-47A5-81D4-E09E6AB0BEE2}">
      <dgm:prSet custT="1"/>
      <dgm:spPr/>
      <dgm:t>
        <a:bodyPr/>
        <a:lstStyle/>
        <a:p>
          <a:endParaRPr lang="en-US" sz="2000">
            <a:solidFill>
              <a:schemeClr val="tx1"/>
            </a:solidFill>
            <a:cs typeface="Andalus" pitchFamily="2" charset="-78"/>
          </a:endParaRPr>
        </a:p>
      </dgm:t>
    </dgm:pt>
    <dgm:pt modelId="{22906A65-A164-4AC6-BE13-8DB1B7BAD53E}" type="sibTrans" cxnId="{AFF43CA4-BD71-47A5-81D4-E09E6AB0BEE2}">
      <dgm:prSet/>
      <dgm:spPr/>
      <dgm:t>
        <a:bodyPr/>
        <a:lstStyle/>
        <a:p>
          <a:endParaRPr lang="en-US" sz="2000">
            <a:solidFill>
              <a:schemeClr val="tx1"/>
            </a:solidFill>
            <a:cs typeface="Andalus" pitchFamily="2" charset="-78"/>
          </a:endParaRPr>
        </a:p>
      </dgm:t>
    </dgm:pt>
    <dgm:pt modelId="{3FE768CD-18F0-4B9D-B836-056B15734A6F}">
      <dgm:prSet custT="1"/>
      <dgm:spPr/>
      <dgm:t>
        <a:bodyPr/>
        <a:lstStyle/>
        <a:p>
          <a:r>
            <a:rPr lang="ar-LB" sz="2000" dirty="0" smtClean="0">
              <a:solidFill>
                <a:schemeClr val="tx1"/>
              </a:solidFill>
              <a:cs typeface="Andalus" pitchFamily="2" charset="-78"/>
            </a:rPr>
            <a:t>الإجهاد</a:t>
          </a:r>
          <a:endParaRPr lang="en-US" sz="2000" dirty="0">
            <a:solidFill>
              <a:schemeClr val="tx1"/>
            </a:solidFill>
            <a:cs typeface="Andalus" pitchFamily="2" charset="-78"/>
          </a:endParaRPr>
        </a:p>
      </dgm:t>
    </dgm:pt>
    <dgm:pt modelId="{B94DE365-DC91-4CCB-ACFB-68B8583D9C3F}" type="parTrans" cxnId="{E746D20C-B6AD-4463-B7EA-7A4F476160C4}">
      <dgm:prSet custT="1"/>
      <dgm:spPr/>
      <dgm:t>
        <a:bodyPr/>
        <a:lstStyle/>
        <a:p>
          <a:endParaRPr lang="en-US" sz="2000">
            <a:solidFill>
              <a:schemeClr val="tx1"/>
            </a:solidFill>
            <a:cs typeface="Andalus" pitchFamily="2" charset="-78"/>
          </a:endParaRPr>
        </a:p>
      </dgm:t>
    </dgm:pt>
    <dgm:pt modelId="{15D3A953-0FD0-4AC2-916E-9DE37A49B780}" type="sibTrans" cxnId="{E746D20C-B6AD-4463-B7EA-7A4F476160C4}">
      <dgm:prSet/>
      <dgm:spPr/>
      <dgm:t>
        <a:bodyPr/>
        <a:lstStyle/>
        <a:p>
          <a:endParaRPr lang="en-US" sz="2000">
            <a:solidFill>
              <a:schemeClr val="tx1"/>
            </a:solidFill>
            <a:cs typeface="Andalus" pitchFamily="2" charset="-78"/>
          </a:endParaRPr>
        </a:p>
      </dgm:t>
    </dgm:pt>
    <dgm:pt modelId="{D3CF4D3B-ADFC-4148-9171-EC6DC3C06BCC}">
      <dgm:prSet custT="1"/>
      <dgm:spPr/>
      <dgm:t>
        <a:bodyPr/>
        <a:lstStyle/>
        <a:p>
          <a:r>
            <a:rPr lang="ar-LB" sz="2000" dirty="0" smtClean="0">
              <a:solidFill>
                <a:schemeClr val="tx1"/>
              </a:solidFill>
              <a:cs typeface="Andalus" pitchFamily="2" charset="-78"/>
            </a:rPr>
            <a:t>قرحة المعدة</a:t>
          </a:r>
          <a:endParaRPr lang="en-US" sz="2000" dirty="0">
            <a:solidFill>
              <a:schemeClr val="tx1"/>
            </a:solidFill>
            <a:cs typeface="Andalus" pitchFamily="2" charset="-78"/>
          </a:endParaRPr>
        </a:p>
      </dgm:t>
    </dgm:pt>
    <dgm:pt modelId="{0E530584-97AC-4819-A3CB-3B9C9CB9BC25}" type="parTrans" cxnId="{961ECF7E-E1F8-4826-857E-C0B6A73412DC}">
      <dgm:prSet custT="1"/>
      <dgm:spPr/>
      <dgm:t>
        <a:bodyPr/>
        <a:lstStyle/>
        <a:p>
          <a:endParaRPr lang="en-US" sz="2000">
            <a:solidFill>
              <a:schemeClr val="tx1"/>
            </a:solidFill>
            <a:cs typeface="Andalus" pitchFamily="2" charset="-78"/>
          </a:endParaRPr>
        </a:p>
      </dgm:t>
    </dgm:pt>
    <dgm:pt modelId="{A94E4F52-1456-414F-9BC3-F74A2E86B98E}" type="sibTrans" cxnId="{961ECF7E-E1F8-4826-857E-C0B6A73412DC}">
      <dgm:prSet/>
      <dgm:spPr/>
      <dgm:t>
        <a:bodyPr/>
        <a:lstStyle/>
        <a:p>
          <a:endParaRPr lang="en-US" sz="2000">
            <a:solidFill>
              <a:schemeClr val="tx1"/>
            </a:solidFill>
            <a:cs typeface="Andalus" pitchFamily="2" charset="-78"/>
          </a:endParaRPr>
        </a:p>
      </dgm:t>
    </dgm:pt>
    <dgm:pt modelId="{2AA82B96-F9EA-48BE-BB4D-2EA37E38629E}" type="pres">
      <dgm:prSet presAssocID="{2951F6F5-9765-4F98-AA85-2A2767E92BA2}" presName="cycle" presStyleCnt="0">
        <dgm:presLayoutVars>
          <dgm:chMax val="1"/>
          <dgm:dir/>
          <dgm:animLvl val="ctr"/>
          <dgm:resizeHandles val="exact"/>
        </dgm:presLayoutVars>
      </dgm:prSet>
      <dgm:spPr/>
      <dgm:t>
        <a:bodyPr/>
        <a:lstStyle/>
        <a:p>
          <a:endParaRPr lang="en-US"/>
        </a:p>
      </dgm:t>
    </dgm:pt>
    <dgm:pt modelId="{5CB7E99A-5A54-46BC-BEAA-863B8C1BD3AE}" type="pres">
      <dgm:prSet presAssocID="{CD5A2776-C728-49EB-A288-C03D6E30A8E4}" presName="centerShape" presStyleLbl="node0" presStyleIdx="0" presStyleCnt="1"/>
      <dgm:spPr/>
      <dgm:t>
        <a:bodyPr/>
        <a:lstStyle/>
        <a:p>
          <a:endParaRPr lang="en-US"/>
        </a:p>
      </dgm:t>
    </dgm:pt>
    <dgm:pt modelId="{3C8E44F4-E652-4066-923B-A0BD98E33BAB}" type="pres">
      <dgm:prSet presAssocID="{99DECEBE-D11D-48B9-B016-D8E8D0FADD8D}" presName="Name9" presStyleLbl="parChTrans1D2" presStyleIdx="0" presStyleCnt="10"/>
      <dgm:spPr/>
      <dgm:t>
        <a:bodyPr/>
        <a:lstStyle/>
        <a:p>
          <a:endParaRPr lang="en-US"/>
        </a:p>
      </dgm:t>
    </dgm:pt>
    <dgm:pt modelId="{ED5956BA-43A7-4D7E-BB56-D1FCCD3E82FC}" type="pres">
      <dgm:prSet presAssocID="{99DECEBE-D11D-48B9-B016-D8E8D0FADD8D}" presName="connTx" presStyleLbl="parChTrans1D2" presStyleIdx="0" presStyleCnt="10"/>
      <dgm:spPr/>
      <dgm:t>
        <a:bodyPr/>
        <a:lstStyle/>
        <a:p>
          <a:endParaRPr lang="en-US"/>
        </a:p>
      </dgm:t>
    </dgm:pt>
    <dgm:pt modelId="{F52FF1BA-491E-4824-AC37-C498243EC35C}" type="pres">
      <dgm:prSet presAssocID="{66134FE0-EC4E-47BD-A4DF-600142277B94}" presName="node" presStyleLbl="node1" presStyleIdx="0" presStyleCnt="10" custScaleX="161609">
        <dgm:presLayoutVars>
          <dgm:bulletEnabled val="1"/>
        </dgm:presLayoutVars>
      </dgm:prSet>
      <dgm:spPr/>
      <dgm:t>
        <a:bodyPr/>
        <a:lstStyle/>
        <a:p>
          <a:endParaRPr lang="en-US"/>
        </a:p>
      </dgm:t>
    </dgm:pt>
    <dgm:pt modelId="{932C580D-6860-406E-A006-797FD72F1F0E}" type="pres">
      <dgm:prSet presAssocID="{038957DF-052E-45D8-817A-B30A8C3D983C}" presName="Name9" presStyleLbl="parChTrans1D2" presStyleIdx="1" presStyleCnt="10"/>
      <dgm:spPr/>
      <dgm:t>
        <a:bodyPr/>
        <a:lstStyle/>
        <a:p>
          <a:endParaRPr lang="en-US"/>
        </a:p>
      </dgm:t>
    </dgm:pt>
    <dgm:pt modelId="{CAF83DCD-DAA6-4444-973E-034E7379B431}" type="pres">
      <dgm:prSet presAssocID="{038957DF-052E-45D8-817A-B30A8C3D983C}" presName="connTx" presStyleLbl="parChTrans1D2" presStyleIdx="1" presStyleCnt="10"/>
      <dgm:spPr/>
      <dgm:t>
        <a:bodyPr/>
        <a:lstStyle/>
        <a:p>
          <a:endParaRPr lang="en-US"/>
        </a:p>
      </dgm:t>
    </dgm:pt>
    <dgm:pt modelId="{3408DCC3-7EEF-457F-BBBF-424B30604D62}" type="pres">
      <dgm:prSet presAssocID="{7030383C-ABE8-4568-9EC6-C1B1C74BA070}" presName="node" presStyleLbl="node1" presStyleIdx="1" presStyleCnt="10" custScaleX="172285" custRadScaleRad="107734" custRadScaleInc="49039">
        <dgm:presLayoutVars>
          <dgm:bulletEnabled val="1"/>
        </dgm:presLayoutVars>
      </dgm:prSet>
      <dgm:spPr/>
      <dgm:t>
        <a:bodyPr/>
        <a:lstStyle/>
        <a:p>
          <a:endParaRPr lang="en-US"/>
        </a:p>
      </dgm:t>
    </dgm:pt>
    <dgm:pt modelId="{E625C975-31FE-4416-8F6F-57028431D6E7}" type="pres">
      <dgm:prSet presAssocID="{C42E90EA-4F37-48D7-892F-4B189CDD75F8}" presName="Name9" presStyleLbl="parChTrans1D2" presStyleIdx="2" presStyleCnt="10"/>
      <dgm:spPr/>
      <dgm:t>
        <a:bodyPr/>
        <a:lstStyle/>
        <a:p>
          <a:endParaRPr lang="en-US"/>
        </a:p>
      </dgm:t>
    </dgm:pt>
    <dgm:pt modelId="{1553AE14-BFAC-4BD7-ACD7-B558FFB40CBD}" type="pres">
      <dgm:prSet presAssocID="{C42E90EA-4F37-48D7-892F-4B189CDD75F8}" presName="connTx" presStyleLbl="parChTrans1D2" presStyleIdx="2" presStyleCnt="10"/>
      <dgm:spPr/>
      <dgm:t>
        <a:bodyPr/>
        <a:lstStyle/>
        <a:p>
          <a:endParaRPr lang="en-US"/>
        </a:p>
      </dgm:t>
    </dgm:pt>
    <dgm:pt modelId="{3E9157EF-9A80-4621-AA40-0DCEE75FDD02}" type="pres">
      <dgm:prSet presAssocID="{B84EC4AA-CD1F-40EA-BE22-2E039931000A}" presName="node" presStyleLbl="node1" presStyleIdx="2" presStyleCnt="10" custScaleX="157004">
        <dgm:presLayoutVars>
          <dgm:bulletEnabled val="1"/>
        </dgm:presLayoutVars>
      </dgm:prSet>
      <dgm:spPr/>
      <dgm:t>
        <a:bodyPr/>
        <a:lstStyle/>
        <a:p>
          <a:endParaRPr lang="en-US"/>
        </a:p>
      </dgm:t>
    </dgm:pt>
    <dgm:pt modelId="{FC88662A-4BDF-4856-A258-052E214A6DE6}" type="pres">
      <dgm:prSet presAssocID="{F3A5511B-7E3A-40BE-84F2-30B0613D0242}" presName="Name9" presStyleLbl="parChTrans1D2" presStyleIdx="3" presStyleCnt="10"/>
      <dgm:spPr/>
      <dgm:t>
        <a:bodyPr/>
        <a:lstStyle/>
        <a:p>
          <a:endParaRPr lang="en-US"/>
        </a:p>
      </dgm:t>
    </dgm:pt>
    <dgm:pt modelId="{D1026F17-B01C-40CE-A82E-DCF19B4E878B}" type="pres">
      <dgm:prSet presAssocID="{F3A5511B-7E3A-40BE-84F2-30B0613D0242}" presName="connTx" presStyleLbl="parChTrans1D2" presStyleIdx="3" presStyleCnt="10"/>
      <dgm:spPr/>
      <dgm:t>
        <a:bodyPr/>
        <a:lstStyle/>
        <a:p>
          <a:endParaRPr lang="en-US"/>
        </a:p>
      </dgm:t>
    </dgm:pt>
    <dgm:pt modelId="{004ADFBC-939E-4D06-97AC-1CB2248E3ACC}" type="pres">
      <dgm:prSet presAssocID="{C3AD06AF-E082-4703-94CB-8502AAAF1FD6}" presName="node" presStyleLbl="node1" presStyleIdx="3" presStyleCnt="10" custScaleX="198064">
        <dgm:presLayoutVars>
          <dgm:bulletEnabled val="1"/>
        </dgm:presLayoutVars>
      </dgm:prSet>
      <dgm:spPr/>
      <dgm:t>
        <a:bodyPr/>
        <a:lstStyle/>
        <a:p>
          <a:endParaRPr lang="en-US"/>
        </a:p>
      </dgm:t>
    </dgm:pt>
    <dgm:pt modelId="{D48C5C46-D6D5-4F43-9FB2-58EC6C07D883}" type="pres">
      <dgm:prSet presAssocID="{BB71293A-7049-4A3E-8EFE-98CD2D566146}" presName="Name9" presStyleLbl="parChTrans1D2" presStyleIdx="4" presStyleCnt="10"/>
      <dgm:spPr/>
      <dgm:t>
        <a:bodyPr/>
        <a:lstStyle/>
        <a:p>
          <a:endParaRPr lang="en-US"/>
        </a:p>
      </dgm:t>
    </dgm:pt>
    <dgm:pt modelId="{43728CD1-1DFF-47A1-A3FA-1A8E067C0BAD}" type="pres">
      <dgm:prSet presAssocID="{BB71293A-7049-4A3E-8EFE-98CD2D566146}" presName="connTx" presStyleLbl="parChTrans1D2" presStyleIdx="4" presStyleCnt="10"/>
      <dgm:spPr/>
      <dgm:t>
        <a:bodyPr/>
        <a:lstStyle/>
        <a:p>
          <a:endParaRPr lang="en-US"/>
        </a:p>
      </dgm:t>
    </dgm:pt>
    <dgm:pt modelId="{64B8E4B3-3B56-4964-9800-9E79C540D108}" type="pres">
      <dgm:prSet presAssocID="{9B84B9B4-BED3-43AB-B84B-68962DAD2CB3}" presName="node" presStyleLbl="node1" presStyleIdx="4" presStyleCnt="10" custScaleX="192815">
        <dgm:presLayoutVars>
          <dgm:bulletEnabled val="1"/>
        </dgm:presLayoutVars>
      </dgm:prSet>
      <dgm:spPr/>
      <dgm:t>
        <a:bodyPr/>
        <a:lstStyle/>
        <a:p>
          <a:endParaRPr lang="en-US"/>
        </a:p>
      </dgm:t>
    </dgm:pt>
    <dgm:pt modelId="{F38B84B6-9EE8-4755-866D-175B985D9683}" type="pres">
      <dgm:prSet presAssocID="{52F146AA-6CFE-4F6C-8CF4-463FAA93F399}" presName="Name9" presStyleLbl="parChTrans1D2" presStyleIdx="5" presStyleCnt="10"/>
      <dgm:spPr/>
      <dgm:t>
        <a:bodyPr/>
        <a:lstStyle/>
        <a:p>
          <a:endParaRPr lang="en-US"/>
        </a:p>
      </dgm:t>
    </dgm:pt>
    <dgm:pt modelId="{471AB613-6F7C-4E9F-B86E-EE43595024CC}" type="pres">
      <dgm:prSet presAssocID="{52F146AA-6CFE-4F6C-8CF4-463FAA93F399}" presName="connTx" presStyleLbl="parChTrans1D2" presStyleIdx="5" presStyleCnt="10"/>
      <dgm:spPr/>
      <dgm:t>
        <a:bodyPr/>
        <a:lstStyle/>
        <a:p>
          <a:endParaRPr lang="en-US"/>
        </a:p>
      </dgm:t>
    </dgm:pt>
    <dgm:pt modelId="{83F0FBB3-47E9-4082-9578-5A75D6CC2A61}" type="pres">
      <dgm:prSet presAssocID="{B715D270-C1CB-4B53-BDB1-AE39A64035DD}" presName="node" presStyleLbl="node1" presStyleIdx="5" presStyleCnt="10" custScaleX="131151" custRadScaleRad="100566" custRadScaleInc="49464">
        <dgm:presLayoutVars>
          <dgm:bulletEnabled val="1"/>
        </dgm:presLayoutVars>
      </dgm:prSet>
      <dgm:spPr/>
      <dgm:t>
        <a:bodyPr/>
        <a:lstStyle/>
        <a:p>
          <a:endParaRPr lang="en-US"/>
        </a:p>
      </dgm:t>
    </dgm:pt>
    <dgm:pt modelId="{D181262F-BC27-4106-BD0F-A52EE869FBB3}" type="pres">
      <dgm:prSet presAssocID="{B94DE365-DC91-4CCB-ACFB-68B8583D9C3F}" presName="Name9" presStyleLbl="parChTrans1D2" presStyleIdx="6" presStyleCnt="10"/>
      <dgm:spPr/>
      <dgm:t>
        <a:bodyPr/>
        <a:lstStyle/>
        <a:p>
          <a:endParaRPr lang="en-US"/>
        </a:p>
      </dgm:t>
    </dgm:pt>
    <dgm:pt modelId="{EBE3CF62-80C5-4466-973A-F7C3619AA1F0}" type="pres">
      <dgm:prSet presAssocID="{B94DE365-DC91-4CCB-ACFB-68B8583D9C3F}" presName="connTx" presStyleLbl="parChTrans1D2" presStyleIdx="6" presStyleCnt="10"/>
      <dgm:spPr/>
      <dgm:t>
        <a:bodyPr/>
        <a:lstStyle/>
        <a:p>
          <a:endParaRPr lang="en-US"/>
        </a:p>
      </dgm:t>
    </dgm:pt>
    <dgm:pt modelId="{420F49DE-9360-48A4-8589-03B6B161D728}" type="pres">
      <dgm:prSet presAssocID="{3FE768CD-18F0-4B9D-B836-056B15734A6F}" presName="node" presStyleLbl="node1" presStyleIdx="6" presStyleCnt="10" custScaleX="190183" custRadScaleRad="117750" custRadScaleInc="66205">
        <dgm:presLayoutVars>
          <dgm:bulletEnabled val="1"/>
        </dgm:presLayoutVars>
      </dgm:prSet>
      <dgm:spPr/>
      <dgm:t>
        <a:bodyPr/>
        <a:lstStyle/>
        <a:p>
          <a:endParaRPr lang="en-US"/>
        </a:p>
      </dgm:t>
    </dgm:pt>
    <dgm:pt modelId="{CA0AFB82-63E8-4609-BC20-C19001D98A7E}" type="pres">
      <dgm:prSet presAssocID="{0E530584-97AC-4819-A3CB-3B9C9CB9BC25}" presName="Name9" presStyleLbl="parChTrans1D2" presStyleIdx="7" presStyleCnt="10"/>
      <dgm:spPr/>
      <dgm:t>
        <a:bodyPr/>
        <a:lstStyle/>
        <a:p>
          <a:endParaRPr lang="en-US"/>
        </a:p>
      </dgm:t>
    </dgm:pt>
    <dgm:pt modelId="{63C61279-7686-4D5A-BADB-0446D1B45026}" type="pres">
      <dgm:prSet presAssocID="{0E530584-97AC-4819-A3CB-3B9C9CB9BC25}" presName="connTx" presStyleLbl="parChTrans1D2" presStyleIdx="7" presStyleCnt="10"/>
      <dgm:spPr/>
      <dgm:t>
        <a:bodyPr/>
        <a:lstStyle/>
        <a:p>
          <a:endParaRPr lang="en-US"/>
        </a:p>
      </dgm:t>
    </dgm:pt>
    <dgm:pt modelId="{88FE01FB-5BC9-4926-84CF-727B8CF33173}" type="pres">
      <dgm:prSet presAssocID="{D3CF4D3B-ADFC-4148-9171-EC6DC3C06BCC}" presName="node" presStyleLbl="node1" presStyleIdx="7" presStyleCnt="10" custScaleX="212653" custRadScaleRad="117618" custRadScaleInc="29662">
        <dgm:presLayoutVars>
          <dgm:bulletEnabled val="1"/>
        </dgm:presLayoutVars>
      </dgm:prSet>
      <dgm:spPr/>
      <dgm:t>
        <a:bodyPr/>
        <a:lstStyle/>
        <a:p>
          <a:endParaRPr lang="en-US"/>
        </a:p>
      </dgm:t>
    </dgm:pt>
    <dgm:pt modelId="{CDD61B85-A693-4CE0-BD06-835217C66C25}" type="pres">
      <dgm:prSet presAssocID="{017D1CCB-4552-4596-868E-AC3445943A8F}" presName="Name9" presStyleLbl="parChTrans1D2" presStyleIdx="8" presStyleCnt="10"/>
      <dgm:spPr/>
      <dgm:t>
        <a:bodyPr/>
        <a:lstStyle/>
        <a:p>
          <a:endParaRPr lang="en-US"/>
        </a:p>
      </dgm:t>
    </dgm:pt>
    <dgm:pt modelId="{76773569-C206-48CC-84AE-A22657F72F50}" type="pres">
      <dgm:prSet presAssocID="{017D1CCB-4552-4596-868E-AC3445943A8F}" presName="connTx" presStyleLbl="parChTrans1D2" presStyleIdx="8" presStyleCnt="10"/>
      <dgm:spPr/>
      <dgm:t>
        <a:bodyPr/>
        <a:lstStyle/>
        <a:p>
          <a:endParaRPr lang="en-US"/>
        </a:p>
      </dgm:t>
    </dgm:pt>
    <dgm:pt modelId="{22766736-E43C-42B2-B7E5-273758E8CF0E}" type="pres">
      <dgm:prSet presAssocID="{AE3B8DCE-44AC-4FDF-82A7-FC99BB6E8E5B}" presName="node" presStyleLbl="node1" presStyleIdx="8" presStyleCnt="10" custScaleX="150386" custRadScaleRad="116447" custRadScaleInc="-24509">
        <dgm:presLayoutVars>
          <dgm:bulletEnabled val="1"/>
        </dgm:presLayoutVars>
      </dgm:prSet>
      <dgm:spPr/>
      <dgm:t>
        <a:bodyPr/>
        <a:lstStyle/>
        <a:p>
          <a:endParaRPr lang="en-US"/>
        </a:p>
      </dgm:t>
    </dgm:pt>
    <dgm:pt modelId="{7912AF47-4453-4659-9958-DA84544F4235}" type="pres">
      <dgm:prSet presAssocID="{14EEF181-93D4-40AD-8A57-2F9CBFBE6168}" presName="Name9" presStyleLbl="parChTrans1D2" presStyleIdx="9" presStyleCnt="10"/>
      <dgm:spPr/>
      <dgm:t>
        <a:bodyPr/>
        <a:lstStyle/>
        <a:p>
          <a:endParaRPr lang="en-US"/>
        </a:p>
      </dgm:t>
    </dgm:pt>
    <dgm:pt modelId="{B2A0DC9D-D484-4987-98A5-0A7C1399323E}" type="pres">
      <dgm:prSet presAssocID="{14EEF181-93D4-40AD-8A57-2F9CBFBE6168}" presName="connTx" presStyleLbl="parChTrans1D2" presStyleIdx="9" presStyleCnt="10"/>
      <dgm:spPr/>
      <dgm:t>
        <a:bodyPr/>
        <a:lstStyle/>
        <a:p>
          <a:endParaRPr lang="en-US"/>
        </a:p>
      </dgm:t>
    </dgm:pt>
    <dgm:pt modelId="{2EF61F41-2763-4BDB-896A-267E34D23E3B}" type="pres">
      <dgm:prSet presAssocID="{6FFB81C4-3EC3-4224-B5CE-DE1667ECD1C4}" presName="node" presStyleLbl="node1" presStyleIdx="9" presStyleCnt="10" custScaleX="193491" custRadScaleRad="106843" custRadScaleInc="-28411">
        <dgm:presLayoutVars>
          <dgm:bulletEnabled val="1"/>
        </dgm:presLayoutVars>
      </dgm:prSet>
      <dgm:spPr/>
      <dgm:t>
        <a:bodyPr/>
        <a:lstStyle/>
        <a:p>
          <a:endParaRPr lang="en-US"/>
        </a:p>
      </dgm:t>
    </dgm:pt>
  </dgm:ptLst>
  <dgm:cxnLst>
    <dgm:cxn modelId="{5AD79D8A-0C78-475A-A1CD-F8BBD7933F2E}" type="presOf" srcId="{038957DF-052E-45D8-817A-B30A8C3D983C}" destId="{CAF83DCD-DAA6-4444-973E-034E7379B431}" srcOrd="1" destOrd="0" presId="urn:microsoft.com/office/officeart/2005/8/layout/radial1"/>
    <dgm:cxn modelId="{ABA1C69E-C70F-4D0C-8079-89181B731C8A}" type="presOf" srcId="{B84EC4AA-CD1F-40EA-BE22-2E039931000A}" destId="{3E9157EF-9A80-4621-AA40-0DCEE75FDD02}" srcOrd="0" destOrd="0" presId="urn:microsoft.com/office/officeart/2005/8/layout/radial1"/>
    <dgm:cxn modelId="{615790F0-D92D-49E0-B1B5-E264A2B38953}" type="presOf" srcId="{017D1CCB-4552-4596-868E-AC3445943A8F}" destId="{76773569-C206-48CC-84AE-A22657F72F50}" srcOrd="1" destOrd="0" presId="urn:microsoft.com/office/officeart/2005/8/layout/radial1"/>
    <dgm:cxn modelId="{7182B8DA-D8E5-4991-8092-E02077C29483}" type="presOf" srcId="{BB71293A-7049-4A3E-8EFE-98CD2D566146}" destId="{D48C5C46-D6D5-4F43-9FB2-58EC6C07D883}" srcOrd="0" destOrd="0" presId="urn:microsoft.com/office/officeart/2005/8/layout/radial1"/>
    <dgm:cxn modelId="{FD430931-D2A2-491C-B2C4-B0D80FB5C469}" srcId="{CD5A2776-C728-49EB-A288-C03D6E30A8E4}" destId="{6FFB81C4-3EC3-4224-B5CE-DE1667ECD1C4}" srcOrd="9" destOrd="0" parTransId="{14EEF181-93D4-40AD-8A57-2F9CBFBE6168}" sibTransId="{F33452AA-FACA-47BF-A3D2-DF0AED6F7993}"/>
    <dgm:cxn modelId="{0D5D08C9-15F1-41B4-861C-10DC751BBE73}" type="presOf" srcId="{14EEF181-93D4-40AD-8A57-2F9CBFBE6168}" destId="{B2A0DC9D-D484-4987-98A5-0A7C1399323E}" srcOrd="1" destOrd="0" presId="urn:microsoft.com/office/officeart/2005/8/layout/radial1"/>
    <dgm:cxn modelId="{B3956096-7EDF-4D0B-B8E2-9BDBE6FA11C7}" type="presOf" srcId="{C42E90EA-4F37-48D7-892F-4B189CDD75F8}" destId="{1553AE14-BFAC-4BD7-ACD7-B558FFB40CBD}" srcOrd="1" destOrd="0" presId="urn:microsoft.com/office/officeart/2005/8/layout/radial1"/>
    <dgm:cxn modelId="{37EBD0EE-DC4C-4126-B632-54E373B95997}" type="presOf" srcId="{2951F6F5-9765-4F98-AA85-2A2767E92BA2}" destId="{2AA82B96-F9EA-48BE-BB4D-2EA37E38629E}" srcOrd="0" destOrd="0" presId="urn:microsoft.com/office/officeart/2005/8/layout/radial1"/>
    <dgm:cxn modelId="{AA6B61F2-4119-46C1-95D0-81390A266B7A}" type="presOf" srcId="{C42E90EA-4F37-48D7-892F-4B189CDD75F8}" destId="{E625C975-31FE-4416-8F6F-57028431D6E7}" srcOrd="0" destOrd="0" presId="urn:microsoft.com/office/officeart/2005/8/layout/radial1"/>
    <dgm:cxn modelId="{05F98078-879A-434D-824F-12F762C21CB0}" type="presOf" srcId="{0E530584-97AC-4819-A3CB-3B9C9CB9BC25}" destId="{CA0AFB82-63E8-4609-BC20-C19001D98A7E}" srcOrd="0" destOrd="0" presId="urn:microsoft.com/office/officeart/2005/8/layout/radial1"/>
    <dgm:cxn modelId="{2C85D1EF-DFE5-47CD-A12A-3531A67F3A10}" type="presOf" srcId="{99DECEBE-D11D-48B9-B016-D8E8D0FADD8D}" destId="{ED5956BA-43A7-4D7E-BB56-D1FCCD3E82FC}" srcOrd="1" destOrd="0" presId="urn:microsoft.com/office/officeart/2005/8/layout/radial1"/>
    <dgm:cxn modelId="{D2E41BF5-C3AB-43D1-B902-2BA9684356DB}" type="presOf" srcId="{AE3B8DCE-44AC-4FDF-82A7-FC99BB6E8E5B}" destId="{22766736-E43C-42B2-B7E5-273758E8CF0E}" srcOrd="0" destOrd="0" presId="urn:microsoft.com/office/officeart/2005/8/layout/radial1"/>
    <dgm:cxn modelId="{E102067B-B892-4060-BA1F-BC47C52DD6B1}" type="presOf" srcId="{7030383C-ABE8-4568-9EC6-C1B1C74BA070}" destId="{3408DCC3-7EEF-457F-BBBF-424B30604D62}" srcOrd="0" destOrd="0" presId="urn:microsoft.com/office/officeart/2005/8/layout/radial1"/>
    <dgm:cxn modelId="{EC8D9F79-3F11-43FC-83E2-EB36CB036E06}" type="presOf" srcId="{017D1CCB-4552-4596-868E-AC3445943A8F}" destId="{CDD61B85-A693-4CE0-BD06-835217C66C25}" srcOrd="0" destOrd="0" presId="urn:microsoft.com/office/officeart/2005/8/layout/radial1"/>
    <dgm:cxn modelId="{A4E965B7-9FAA-4662-8EC3-01DED046B230}" srcId="{CD5A2776-C728-49EB-A288-C03D6E30A8E4}" destId="{66134FE0-EC4E-47BD-A4DF-600142277B94}" srcOrd="0" destOrd="0" parTransId="{99DECEBE-D11D-48B9-B016-D8E8D0FADD8D}" sibTransId="{9EBFF882-8F6E-47D1-BDEB-D3A681DB50B1}"/>
    <dgm:cxn modelId="{BCD5D63F-240A-413F-97CD-AC06E79D7BBD}" type="presOf" srcId="{F3A5511B-7E3A-40BE-84F2-30B0613D0242}" destId="{FC88662A-4BDF-4856-A258-052E214A6DE6}" srcOrd="0" destOrd="0" presId="urn:microsoft.com/office/officeart/2005/8/layout/radial1"/>
    <dgm:cxn modelId="{B7F700F0-36EE-4952-9A35-990AB36E1C78}" srcId="{CD5A2776-C728-49EB-A288-C03D6E30A8E4}" destId="{7030383C-ABE8-4568-9EC6-C1B1C74BA070}" srcOrd="1" destOrd="0" parTransId="{038957DF-052E-45D8-817A-B30A8C3D983C}" sibTransId="{7F93E836-1741-45D3-9C06-D15BD86C6868}"/>
    <dgm:cxn modelId="{2B2A11E6-2F2E-421C-A1FC-C94D1F2766E2}" type="presOf" srcId="{52F146AA-6CFE-4F6C-8CF4-463FAA93F399}" destId="{471AB613-6F7C-4E9F-B86E-EE43595024CC}" srcOrd="1" destOrd="0" presId="urn:microsoft.com/office/officeart/2005/8/layout/radial1"/>
    <dgm:cxn modelId="{C49057A5-03CC-4FD0-BC4A-4BB7C3D4F214}" type="presOf" srcId="{3FE768CD-18F0-4B9D-B836-056B15734A6F}" destId="{420F49DE-9360-48A4-8589-03B6B161D728}" srcOrd="0" destOrd="0" presId="urn:microsoft.com/office/officeart/2005/8/layout/radial1"/>
    <dgm:cxn modelId="{8FE9FB2F-4C4A-410C-8580-83767F613207}" srcId="{CD5A2776-C728-49EB-A288-C03D6E30A8E4}" destId="{9B84B9B4-BED3-43AB-B84B-68962DAD2CB3}" srcOrd="4" destOrd="0" parTransId="{BB71293A-7049-4A3E-8EFE-98CD2D566146}" sibTransId="{4C7630B2-FFAB-434D-8CC8-A6EBE3940D60}"/>
    <dgm:cxn modelId="{A4137AB2-F52C-4A4A-94BE-54A70B8E6DF8}" srcId="{CD5A2776-C728-49EB-A288-C03D6E30A8E4}" destId="{AE3B8DCE-44AC-4FDF-82A7-FC99BB6E8E5B}" srcOrd="8" destOrd="0" parTransId="{017D1CCB-4552-4596-868E-AC3445943A8F}" sibTransId="{A6553F92-7433-422A-BC1C-B23C36873D37}"/>
    <dgm:cxn modelId="{E9BE3585-F30F-45EA-9B75-BF5F326D1E48}" type="presOf" srcId="{14EEF181-93D4-40AD-8A57-2F9CBFBE6168}" destId="{7912AF47-4453-4659-9958-DA84544F4235}" srcOrd="0" destOrd="0" presId="urn:microsoft.com/office/officeart/2005/8/layout/radial1"/>
    <dgm:cxn modelId="{9C865DB8-C331-4FAF-8A1B-1889D52749FD}" type="presOf" srcId="{0E530584-97AC-4819-A3CB-3B9C9CB9BC25}" destId="{63C61279-7686-4D5A-BADB-0446D1B45026}" srcOrd="1" destOrd="0" presId="urn:microsoft.com/office/officeart/2005/8/layout/radial1"/>
    <dgm:cxn modelId="{F5EE0F33-109D-4EFC-9FC2-AEB690EFEDF7}" type="presOf" srcId="{99DECEBE-D11D-48B9-B016-D8E8D0FADD8D}" destId="{3C8E44F4-E652-4066-923B-A0BD98E33BAB}" srcOrd="0" destOrd="0" presId="urn:microsoft.com/office/officeart/2005/8/layout/radial1"/>
    <dgm:cxn modelId="{53BD344D-0437-4773-A5D8-BC03FA9822ED}" type="presOf" srcId="{9B84B9B4-BED3-43AB-B84B-68962DAD2CB3}" destId="{64B8E4B3-3B56-4964-9800-9E79C540D108}" srcOrd="0" destOrd="0" presId="urn:microsoft.com/office/officeart/2005/8/layout/radial1"/>
    <dgm:cxn modelId="{AFF43CA4-BD71-47A5-81D4-E09E6AB0BEE2}" srcId="{CD5A2776-C728-49EB-A288-C03D6E30A8E4}" destId="{B715D270-C1CB-4B53-BDB1-AE39A64035DD}" srcOrd="5" destOrd="0" parTransId="{52F146AA-6CFE-4F6C-8CF4-463FAA93F399}" sibTransId="{22906A65-A164-4AC6-BE13-8DB1B7BAD53E}"/>
    <dgm:cxn modelId="{14810E5D-F29C-4645-A250-AF717A9A3AF0}" type="presOf" srcId="{CD5A2776-C728-49EB-A288-C03D6E30A8E4}" destId="{5CB7E99A-5A54-46BC-BEAA-863B8C1BD3AE}" srcOrd="0" destOrd="0" presId="urn:microsoft.com/office/officeart/2005/8/layout/radial1"/>
    <dgm:cxn modelId="{0F1EDA86-825D-4F8B-901C-E0DF89F119BC}" type="presOf" srcId="{B94DE365-DC91-4CCB-ACFB-68B8583D9C3F}" destId="{EBE3CF62-80C5-4466-973A-F7C3619AA1F0}" srcOrd="1" destOrd="0" presId="urn:microsoft.com/office/officeart/2005/8/layout/radial1"/>
    <dgm:cxn modelId="{B252874B-CE22-47DF-AC3A-F0AC1F397586}" type="presOf" srcId="{52F146AA-6CFE-4F6C-8CF4-463FAA93F399}" destId="{F38B84B6-9EE8-4755-866D-175B985D9683}" srcOrd="0" destOrd="0" presId="urn:microsoft.com/office/officeart/2005/8/layout/radial1"/>
    <dgm:cxn modelId="{E746D20C-B6AD-4463-B7EA-7A4F476160C4}" srcId="{CD5A2776-C728-49EB-A288-C03D6E30A8E4}" destId="{3FE768CD-18F0-4B9D-B836-056B15734A6F}" srcOrd="6" destOrd="0" parTransId="{B94DE365-DC91-4CCB-ACFB-68B8583D9C3F}" sibTransId="{15D3A953-0FD0-4AC2-916E-9DE37A49B780}"/>
    <dgm:cxn modelId="{613B52C9-FED0-4B08-95F8-9983C16FB292}" type="presOf" srcId="{038957DF-052E-45D8-817A-B30A8C3D983C}" destId="{932C580D-6860-406E-A006-797FD72F1F0E}" srcOrd="0" destOrd="0" presId="urn:microsoft.com/office/officeart/2005/8/layout/radial1"/>
    <dgm:cxn modelId="{6069BF9E-CDDE-4DD7-81A4-F128038D4E8A}" type="presOf" srcId="{D3CF4D3B-ADFC-4148-9171-EC6DC3C06BCC}" destId="{88FE01FB-5BC9-4926-84CF-727B8CF33173}" srcOrd="0" destOrd="0" presId="urn:microsoft.com/office/officeart/2005/8/layout/radial1"/>
    <dgm:cxn modelId="{EA0BEC5E-29E5-4F67-9F39-7384EF8F8582}" type="presOf" srcId="{F3A5511B-7E3A-40BE-84F2-30B0613D0242}" destId="{D1026F17-B01C-40CE-A82E-DCF19B4E878B}" srcOrd="1" destOrd="0" presId="urn:microsoft.com/office/officeart/2005/8/layout/radial1"/>
    <dgm:cxn modelId="{AFECE47E-82FB-475A-8F9B-903F1080E7DF}" type="presOf" srcId="{B715D270-C1CB-4B53-BDB1-AE39A64035DD}" destId="{83F0FBB3-47E9-4082-9578-5A75D6CC2A61}" srcOrd="0" destOrd="0" presId="urn:microsoft.com/office/officeart/2005/8/layout/radial1"/>
    <dgm:cxn modelId="{AE943F61-277A-4E05-99B0-18A76A5DB4FC}" type="presOf" srcId="{C3AD06AF-E082-4703-94CB-8502AAAF1FD6}" destId="{004ADFBC-939E-4D06-97AC-1CB2248E3ACC}" srcOrd="0" destOrd="0" presId="urn:microsoft.com/office/officeart/2005/8/layout/radial1"/>
    <dgm:cxn modelId="{CCC7CC7D-90DD-452C-B815-F19894292CB8}" type="presOf" srcId="{BB71293A-7049-4A3E-8EFE-98CD2D566146}" destId="{43728CD1-1DFF-47A1-A3FA-1A8E067C0BAD}" srcOrd="1" destOrd="0" presId="urn:microsoft.com/office/officeart/2005/8/layout/radial1"/>
    <dgm:cxn modelId="{57DE7220-60B7-4FAA-9CCD-C53F39FF8AFD}" type="presOf" srcId="{B94DE365-DC91-4CCB-ACFB-68B8583D9C3F}" destId="{D181262F-BC27-4106-BD0F-A52EE869FBB3}" srcOrd="0" destOrd="0" presId="urn:microsoft.com/office/officeart/2005/8/layout/radial1"/>
    <dgm:cxn modelId="{6A0AB523-FED4-4BB9-9D0D-5B393E179397}" type="presOf" srcId="{66134FE0-EC4E-47BD-A4DF-600142277B94}" destId="{F52FF1BA-491E-4824-AC37-C498243EC35C}" srcOrd="0" destOrd="0" presId="urn:microsoft.com/office/officeart/2005/8/layout/radial1"/>
    <dgm:cxn modelId="{961ECF7E-E1F8-4826-857E-C0B6A73412DC}" srcId="{CD5A2776-C728-49EB-A288-C03D6E30A8E4}" destId="{D3CF4D3B-ADFC-4148-9171-EC6DC3C06BCC}" srcOrd="7" destOrd="0" parTransId="{0E530584-97AC-4819-A3CB-3B9C9CB9BC25}" sibTransId="{A94E4F52-1456-414F-9BC3-F74A2E86B98E}"/>
    <dgm:cxn modelId="{64519182-6441-4DEE-80C5-6D7F39B95A84}" type="presOf" srcId="{6FFB81C4-3EC3-4224-B5CE-DE1667ECD1C4}" destId="{2EF61F41-2763-4BDB-896A-267E34D23E3B}" srcOrd="0" destOrd="0" presId="urn:microsoft.com/office/officeart/2005/8/layout/radial1"/>
    <dgm:cxn modelId="{BD511C2E-7693-4227-A770-65FA3403C454}" srcId="{CD5A2776-C728-49EB-A288-C03D6E30A8E4}" destId="{B84EC4AA-CD1F-40EA-BE22-2E039931000A}" srcOrd="2" destOrd="0" parTransId="{C42E90EA-4F37-48D7-892F-4B189CDD75F8}" sibTransId="{1613BE1A-1486-42C3-9444-09E27D91A854}"/>
    <dgm:cxn modelId="{BCA29DB2-9E76-4A55-B5B4-E7471013EFDF}" srcId="{CD5A2776-C728-49EB-A288-C03D6E30A8E4}" destId="{C3AD06AF-E082-4703-94CB-8502AAAF1FD6}" srcOrd="3" destOrd="0" parTransId="{F3A5511B-7E3A-40BE-84F2-30B0613D0242}" sibTransId="{585700B2-8EC2-45ED-8E5C-8ED3266A36FD}"/>
    <dgm:cxn modelId="{AFDEF26A-D95A-42A0-8754-5AC4D2AA3E9E}" srcId="{2951F6F5-9765-4F98-AA85-2A2767E92BA2}" destId="{CD5A2776-C728-49EB-A288-C03D6E30A8E4}" srcOrd="0" destOrd="0" parTransId="{81FD84CA-50FE-4004-BC80-44084263CAAA}" sibTransId="{994F4B7B-0987-414B-B00F-B339A3272898}"/>
    <dgm:cxn modelId="{07B8F9DF-4FC5-44B2-B08F-9A31ED157491}" type="presParOf" srcId="{2AA82B96-F9EA-48BE-BB4D-2EA37E38629E}" destId="{5CB7E99A-5A54-46BC-BEAA-863B8C1BD3AE}" srcOrd="0" destOrd="0" presId="urn:microsoft.com/office/officeart/2005/8/layout/radial1"/>
    <dgm:cxn modelId="{8276DB71-1D96-4286-950F-22BAB9FC8C77}" type="presParOf" srcId="{2AA82B96-F9EA-48BE-BB4D-2EA37E38629E}" destId="{3C8E44F4-E652-4066-923B-A0BD98E33BAB}" srcOrd="1" destOrd="0" presId="urn:microsoft.com/office/officeart/2005/8/layout/radial1"/>
    <dgm:cxn modelId="{CA34D007-7AB4-43C2-90D1-2D6BED4EA0DD}" type="presParOf" srcId="{3C8E44F4-E652-4066-923B-A0BD98E33BAB}" destId="{ED5956BA-43A7-4D7E-BB56-D1FCCD3E82FC}" srcOrd="0" destOrd="0" presId="urn:microsoft.com/office/officeart/2005/8/layout/radial1"/>
    <dgm:cxn modelId="{215CCAB8-AFC5-4D1C-B86B-CB078B817106}" type="presParOf" srcId="{2AA82B96-F9EA-48BE-BB4D-2EA37E38629E}" destId="{F52FF1BA-491E-4824-AC37-C498243EC35C}" srcOrd="2" destOrd="0" presId="urn:microsoft.com/office/officeart/2005/8/layout/radial1"/>
    <dgm:cxn modelId="{16888072-4704-4F19-A956-96AA2158DE68}" type="presParOf" srcId="{2AA82B96-F9EA-48BE-BB4D-2EA37E38629E}" destId="{932C580D-6860-406E-A006-797FD72F1F0E}" srcOrd="3" destOrd="0" presId="urn:microsoft.com/office/officeart/2005/8/layout/radial1"/>
    <dgm:cxn modelId="{E2EE1B88-36CE-493C-A100-173DAA928FAD}" type="presParOf" srcId="{932C580D-6860-406E-A006-797FD72F1F0E}" destId="{CAF83DCD-DAA6-4444-973E-034E7379B431}" srcOrd="0" destOrd="0" presId="urn:microsoft.com/office/officeart/2005/8/layout/radial1"/>
    <dgm:cxn modelId="{F0B9BF61-F999-4836-BB6A-272C782FFA4F}" type="presParOf" srcId="{2AA82B96-F9EA-48BE-BB4D-2EA37E38629E}" destId="{3408DCC3-7EEF-457F-BBBF-424B30604D62}" srcOrd="4" destOrd="0" presId="urn:microsoft.com/office/officeart/2005/8/layout/radial1"/>
    <dgm:cxn modelId="{84C267B1-1297-4A6F-A61C-B3DDBED6FAE8}" type="presParOf" srcId="{2AA82B96-F9EA-48BE-BB4D-2EA37E38629E}" destId="{E625C975-31FE-4416-8F6F-57028431D6E7}" srcOrd="5" destOrd="0" presId="urn:microsoft.com/office/officeart/2005/8/layout/radial1"/>
    <dgm:cxn modelId="{93967D06-3846-4A72-B643-E10C4A537410}" type="presParOf" srcId="{E625C975-31FE-4416-8F6F-57028431D6E7}" destId="{1553AE14-BFAC-4BD7-ACD7-B558FFB40CBD}" srcOrd="0" destOrd="0" presId="urn:microsoft.com/office/officeart/2005/8/layout/radial1"/>
    <dgm:cxn modelId="{E0FC13D2-AF32-4687-BC6A-8DD208C44319}" type="presParOf" srcId="{2AA82B96-F9EA-48BE-BB4D-2EA37E38629E}" destId="{3E9157EF-9A80-4621-AA40-0DCEE75FDD02}" srcOrd="6" destOrd="0" presId="urn:microsoft.com/office/officeart/2005/8/layout/radial1"/>
    <dgm:cxn modelId="{975D301E-E3AE-4F3B-B44C-8E7B95756105}" type="presParOf" srcId="{2AA82B96-F9EA-48BE-BB4D-2EA37E38629E}" destId="{FC88662A-4BDF-4856-A258-052E214A6DE6}" srcOrd="7" destOrd="0" presId="urn:microsoft.com/office/officeart/2005/8/layout/radial1"/>
    <dgm:cxn modelId="{63A4379A-21ED-4E57-B989-E5622A65E309}" type="presParOf" srcId="{FC88662A-4BDF-4856-A258-052E214A6DE6}" destId="{D1026F17-B01C-40CE-A82E-DCF19B4E878B}" srcOrd="0" destOrd="0" presId="urn:microsoft.com/office/officeart/2005/8/layout/radial1"/>
    <dgm:cxn modelId="{EB336ECC-4141-446B-978F-ED9FBB694291}" type="presParOf" srcId="{2AA82B96-F9EA-48BE-BB4D-2EA37E38629E}" destId="{004ADFBC-939E-4D06-97AC-1CB2248E3ACC}" srcOrd="8" destOrd="0" presId="urn:microsoft.com/office/officeart/2005/8/layout/radial1"/>
    <dgm:cxn modelId="{3B8A74B7-659B-452B-83A8-B4E116388FC9}" type="presParOf" srcId="{2AA82B96-F9EA-48BE-BB4D-2EA37E38629E}" destId="{D48C5C46-D6D5-4F43-9FB2-58EC6C07D883}" srcOrd="9" destOrd="0" presId="urn:microsoft.com/office/officeart/2005/8/layout/radial1"/>
    <dgm:cxn modelId="{7368C65D-D823-457B-8336-03E8EECE48B5}" type="presParOf" srcId="{D48C5C46-D6D5-4F43-9FB2-58EC6C07D883}" destId="{43728CD1-1DFF-47A1-A3FA-1A8E067C0BAD}" srcOrd="0" destOrd="0" presId="urn:microsoft.com/office/officeart/2005/8/layout/radial1"/>
    <dgm:cxn modelId="{FFD52993-C31C-43CF-A5FD-5D137BEE6F4A}" type="presParOf" srcId="{2AA82B96-F9EA-48BE-BB4D-2EA37E38629E}" destId="{64B8E4B3-3B56-4964-9800-9E79C540D108}" srcOrd="10" destOrd="0" presId="urn:microsoft.com/office/officeart/2005/8/layout/radial1"/>
    <dgm:cxn modelId="{6731D2B3-8E35-488C-BEBF-1ACF6D42B04F}" type="presParOf" srcId="{2AA82B96-F9EA-48BE-BB4D-2EA37E38629E}" destId="{F38B84B6-9EE8-4755-866D-175B985D9683}" srcOrd="11" destOrd="0" presId="urn:microsoft.com/office/officeart/2005/8/layout/radial1"/>
    <dgm:cxn modelId="{4EF89EAA-2748-470D-823B-DB15FF785ADB}" type="presParOf" srcId="{F38B84B6-9EE8-4755-866D-175B985D9683}" destId="{471AB613-6F7C-4E9F-B86E-EE43595024CC}" srcOrd="0" destOrd="0" presId="urn:microsoft.com/office/officeart/2005/8/layout/radial1"/>
    <dgm:cxn modelId="{E18FFA4F-B756-4C93-9C76-FA80CDEC8AB4}" type="presParOf" srcId="{2AA82B96-F9EA-48BE-BB4D-2EA37E38629E}" destId="{83F0FBB3-47E9-4082-9578-5A75D6CC2A61}" srcOrd="12" destOrd="0" presId="urn:microsoft.com/office/officeart/2005/8/layout/radial1"/>
    <dgm:cxn modelId="{09705BF6-8BB0-419D-B17D-9B531C1E7AC7}" type="presParOf" srcId="{2AA82B96-F9EA-48BE-BB4D-2EA37E38629E}" destId="{D181262F-BC27-4106-BD0F-A52EE869FBB3}" srcOrd="13" destOrd="0" presId="urn:microsoft.com/office/officeart/2005/8/layout/radial1"/>
    <dgm:cxn modelId="{4743DD94-44ED-4A31-8803-06155B41AF65}" type="presParOf" srcId="{D181262F-BC27-4106-BD0F-A52EE869FBB3}" destId="{EBE3CF62-80C5-4466-973A-F7C3619AA1F0}" srcOrd="0" destOrd="0" presId="urn:microsoft.com/office/officeart/2005/8/layout/radial1"/>
    <dgm:cxn modelId="{3169273C-4761-49BE-AD7B-BC56C02B5B41}" type="presParOf" srcId="{2AA82B96-F9EA-48BE-BB4D-2EA37E38629E}" destId="{420F49DE-9360-48A4-8589-03B6B161D728}" srcOrd="14" destOrd="0" presId="urn:microsoft.com/office/officeart/2005/8/layout/radial1"/>
    <dgm:cxn modelId="{45F9DA07-AFCD-430C-984F-A3CC4F2FA84E}" type="presParOf" srcId="{2AA82B96-F9EA-48BE-BB4D-2EA37E38629E}" destId="{CA0AFB82-63E8-4609-BC20-C19001D98A7E}" srcOrd="15" destOrd="0" presId="urn:microsoft.com/office/officeart/2005/8/layout/radial1"/>
    <dgm:cxn modelId="{A256F094-B18A-439E-A03B-5F2406176156}" type="presParOf" srcId="{CA0AFB82-63E8-4609-BC20-C19001D98A7E}" destId="{63C61279-7686-4D5A-BADB-0446D1B45026}" srcOrd="0" destOrd="0" presId="urn:microsoft.com/office/officeart/2005/8/layout/radial1"/>
    <dgm:cxn modelId="{0E07ECFD-6EC4-4A8E-8219-910BFBD606C8}" type="presParOf" srcId="{2AA82B96-F9EA-48BE-BB4D-2EA37E38629E}" destId="{88FE01FB-5BC9-4926-84CF-727B8CF33173}" srcOrd="16" destOrd="0" presId="urn:microsoft.com/office/officeart/2005/8/layout/radial1"/>
    <dgm:cxn modelId="{EA4F0CDD-11DB-49B2-BFC6-75446F709DE9}" type="presParOf" srcId="{2AA82B96-F9EA-48BE-BB4D-2EA37E38629E}" destId="{CDD61B85-A693-4CE0-BD06-835217C66C25}" srcOrd="17" destOrd="0" presId="urn:microsoft.com/office/officeart/2005/8/layout/radial1"/>
    <dgm:cxn modelId="{6A06BFE5-2EDF-4CCE-BA1D-6AF1356DB0B1}" type="presParOf" srcId="{CDD61B85-A693-4CE0-BD06-835217C66C25}" destId="{76773569-C206-48CC-84AE-A22657F72F50}" srcOrd="0" destOrd="0" presId="urn:microsoft.com/office/officeart/2005/8/layout/radial1"/>
    <dgm:cxn modelId="{E710D1E0-4305-45FD-BBB6-516D9BCC6E41}" type="presParOf" srcId="{2AA82B96-F9EA-48BE-BB4D-2EA37E38629E}" destId="{22766736-E43C-42B2-B7E5-273758E8CF0E}" srcOrd="18" destOrd="0" presId="urn:microsoft.com/office/officeart/2005/8/layout/radial1"/>
    <dgm:cxn modelId="{6F7CC6E2-15E8-48A2-A039-E37E1180EDD6}" type="presParOf" srcId="{2AA82B96-F9EA-48BE-BB4D-2EA37E38629E}" destId="{7912AF47-4453-4659-9958-DA84544F4235}" srcOrd="19" destOrd="0" presId="urn:microsoft.com/office/officeart/2005/8/layout/radial1"/>
    <dgm:cxn modelId="{155DB8A0-73F8-4D37-A461-3E515CF08792}" type="presParOf" srcId="{7912AF47-4453-4659-9958-DA84544F4235}" destId="{B2A0DC9D-D484-4987-98A5-0A7C1399323E}" srcOrd="0" destOrd="0" presId="urn:microsoft.com/office/officeart/2005/8/layout/radial1"/>
    <dgm:cxn modelId="{773B0837-0366-4B2C-9415-7C599168E279}" type="presParOf" srcId="{2AA82B96-F9EA-48BE-BB4D-2EA37E38629E}" destId="{2EF61F41-2763-4BDB-896A-267E34D23E3B}" srcOrd="20" destOrd="0" presId="urn:microsoft.com/office/officeart/2005/8/layout/radial1"/>
  </dgm:cxnLst>
  <dgm:bg/>
  <dgm:whole/>
</dgm:dataModel>
</file>

<file path=ppt/diagrams/data2.xml><?xml version="1.0" encoding="utf-8"?>
<dgm:dataModel xmlns:dgm="http://schemas.openxmlformats.org/drawingml/2006/diagram" xmlns:a="http://schemas.openxmlformats.org/drawingml/2006/main">
  <dgm:ptLst>
    <dgm:pt modelId="{492A42CA-6C9F-4F2E-9D97-E8E26B340333}" type="doc">
      <dgm:prSet loTypeId="urn:microsoft.com/office/officeart/2005/8/layout/venn3" loCatId="relationship" qsTypeId="urn:microsoft.com/office/officeart/2005/8/quickstyle/3d2" qsCatId="3D" csTypeId="urn:microsoft.com/office/officeart/2005/8/colors/colorful5" csCatId="colorful" phldr="1"/>
      <dgm:spPr/>
      <dgm:t>
        <a:bodyPr/>
        <a:lstStyle/>
        <a:p>
          <a:endParaRPr lang="en-US"/>
        </a:p>
      </dgm:t>
    </dgm:pt>
    <dgm:pt modelId="{894CB129-6F79-4B39-86E1-C4080C8069AF}">
      <dgm:prSet phldrT="[Text]" custT="1"/>
      <dgm:spPr/>
      <dgm:t>
        <a:bodyPr/>
        <a:lstStyle/>
        <a:p>
          <a:r>
            <a:rPr lang="ar-LB" sz="2800" dirty="0" smtClean="0">
              <a:latin typeface="Segoe UI" pitchFamily="34" charset="0"/>
              <a:cs typeface="Segoe UI" pitchFamily="34" charset="0"/>
            </a:rPr>
            <a:t>منع الإمساك</a:t>
          </a:r>
          <a:endParaRPr lang="en-US" sz="2800" dirty="0">
            <a:latin typeface="Segoe UI" pitchFamily="34" charset="0"/>
            <a:cs typeface="Segoe UI" pitchFamily="34" charset="0"/>
          </a:endParaRPr>
        </a:p>
      </dgm:t>
    </dgm:pt>
    <dgm:pt modelId="{44CBD07D-27A0-4CE4-9F59-0D8B296C33F3}" type="parTrans" cxnId="{414BE06E-42C0-4EA3-B2AE-DA429D43D471}">
      <dgm:prSet/>
      <dgm:spPr/>
      <dgm:t>
        <a:bodyPr/>
        <a:lstStyle/>
        <a:p>
          <a:endParaRPr lang="en-US" sz="2800">
            <a:latin typeface="Segoe UI" pitchFamily="34" charset="0"/>
            <a:cs typeface="Segoe UI" pitchFamily="34" charset="0"/>
          </a:endParaRPr>
        </a:p>
      </dgm:t>
    </dgm:pt>
    <dgm:pt modelId="{07A7E7D0-9F72-4134-80AE-BD4844287F6D}" type="sibTrans" cxnId="{414BE06E-42C0-4EA3-B2AE-DA429D43D471}">
      <dgm:prSet/>
      <dgm:spPr/>
      <dgm:t>
        <a:bodyPr/>
        <a:lstStyle/>
        <a:p>
          <a:endParaRPr lang="en-US" sz="2800">
            <a:latin typeface="Segoe UI" pitchFamily="34" charset="0"/>
            <a:cs typeface="Segoe UI" pitchFamily="34" charset="0"/>
          </a:endParaRPr>
        </a:p>
      </dgm:t>
    </dgm:pt>
    <dgm:pt modelId="{778EE5A1-46E8-42E8-A62E-84086FEACEDE}">
      <dgm:prSet phldrT="[Text]" custT="1"/>
      <dgm:spPr/>
      <dgm:t>
        <a:bodyPr/>
        <a:lstStyle/>
        <a:p>
          <a:r>
            <a:rPr lang="ar-LB" sz="2800" dirty="0" smtClean="0">
              <a:latin typeface="Segoe UI" pitchFamily="34" charset="0"/>
              <a:cs typeface="Segoe UI" pitchFamily="34" charset="0"/>
            </a:rPr>
            <a:t>حماية الأعين</a:t>
          </a:r>
          <a:endParaRPr lang="en-US" sz="2800" dirty="0">
            <a:latin typeface="Segoe UI" pitchFamily="34" charset="0"/>
            <a:cs typeface="Segoe UI" pitchFamily="34" charset="0"/>
          </a:endParaRPr>
        </a:p>
      </dgm:t>
    </dgm:pt>
    <dgm:pt modelId="{051C5048-8CAD-4757-9D62-6D97AD66433E}" type="parTrans" cxnId="{EA51E086-2ECF-4470-8195-973AE569F1A7}">
      <dgm:prSet/>
      <dgm:spPr/>
      <dgm:t>
        <a:bodyPr/>
        <a:lstStyle/>
        <a:p>
          <a:endParaRPr lang="en-US" sz="2800">
            <a:latin typeface="Segoe UI" pitchFamily="34" charset="0"/>
            <a:cs typeface="Segoe UI" pitchFamily="34" charset="0"/>
          </a:endParaRPr>
        </a:p>
      </dgm:t>
    </dgm:pt>
    <dgm:pt modelId="{A4B09FE3-BDCF-49B6-8D4D-78341BE10653}" type="sibTrans" cxnId="{EA51E086-2ECF-4470-8195-973AE569F1A7}">
      <dgm:prSet/>
      <dgm:spPr/>
      <dgm:t>
        <a:bodyPr/>
        <a:lstStyle/>
        <a:p>
          <a:endParaRPr lang="en-US" sz="2800">
            <a:latin typeface="Segoe UI" pitchFamily="34" charset="0"/>
            <a:cs typeface="Segoe UI" pitchFamily="34" charset="0"/>
          </a:endParaRPr>
        </a:p>
      </dgm:t>
    </dgm:pt>
    <dgm:pt modelId="{14B78ADD-D5E6-4166-A991-AB6751CA87DE}">
      <dgm:prSet phldrT="[Text]" custT="1"/>
      <dgm:spPr/>
      <dgm:t>
        <a:bodyPr/>
        <a:lstStyle/>
        <a:p>
          <a:r>
            <a:rPr lang="en-US" sz="2800" dirty="0" err="1" smtClean="0">
              <a:latin typeface="Segoe UI" pitchFamily="34" charset="0"/>
              <a:cs typeface="Segoe UI" pitchFamily="34" charset="0"/>
            </a:rPr>
            <a:t>تليين</a:t>
          </a:r>
          <a:r>
            <a:rPr lang="en-US" sz="2800" dirty="0" smtClean="0">
              <a:latin typeface="Segoe UI" pitchFamily="34" charset="0"/>
              <a:cs typeface="Segoe UI" pitchFamily="34" charset="0"/>
            </a:rPr>
            <a:t> </a:t>
          </a:r>
          <a:r>
            <a:rPr lang="en-US" sz="2800" dirty="0" err="1" smtClean="0">
              <a:latin typeface="Segoe UI" pitchFamily="34" charset="0"/>
              <a:cs typeface="Segoe UI" pitchFamily="34" charset="0"/>
            </a:rPr>
            <a:t>البطن</a:t>
          </a:r>
          <a:endParaRPr lang="en-US" sz="2800" dirty="0">
            <a:latin typeface="Segoe UI" pitchFamily="34" charset="0"/>
            <a:cs typeface="Segoe UI" pitchFamily="34" charset="0"/>
          </a:endParaRPr>
        </a:p>
      </dgm:t>
    </dgm:pt>
    <dgm:pt modelId="{3F500BE6-2BFF-4178-B501-AF5EE22B550E}" type="parTrans" cxnId="{97F02213-8855-48CE-B59D-B6ADEFBE5DD0}">
      <dgm:prSet/>
      <dgm:spPr/>
      <dgm:t>
        <a:bodyPr/>
        <a:lstStyle/>
        <a:p>
          <a:endParaRPr lang="en-US" sz="2800">
            <a:latin typeface="Segoe UI" pitchFamily="34" charset="0"/>
            <a:cs typeface="Segoe UI" pitchFamily="34" charset="0"/>
          </a:endParaRPr>
        </a:p>
      </dgm:t>
    </dgm:pt>
    <dgm:pt modelId="{4E9015B8-55F8-4C3C-8C0E-3AABAFF0741C}" type="sibTrans" cxnId="{97F02213-8855-48CE-B59D-B6ADEFBE5DD0}">
      <dgm:prSet/>
      <dgm:spPr/>
      <dgm:t>
        <a:bodyPr/>
        <a:lstStyle/>
        <a:p>
          <a:endParaRPr lang="en-US" sz="2800">
            <a:latin typeface="Segoe UI" pitchFamily="34" charset="0"/>
            <a:cs typeface="Segoe UI" pitchFamily="34" charset="0"/>
          </a:endParaRPr>
        </a:p>
      </dgm:t>
    </dgm:pt>
    <dgm:pt modelId="{A4E7BB30-8C2B-4209-8F49-852FFFE1F788}">
      <dgm:prSet phldrT="[Text]" custT="1"/>
      <dgm:spPr/>
      <dgm:t>
        <a:bodyPr/>
        <a:lstStyle/>
        <a:p>
          <a:r>
            <a:rPr lang="en-US" sz="2800" dirty="0" err="1" smtClean="0">
              <a:latin typeface="Segoe UI" pitchFamily="34" charset="0"/>
              <a:cs typeface="Segoe UI" pitchFamily="34" charset="0"/>
            </a:rPr>
            <a:t>تساعد</a:t>
          </a:r>
          <a:r>
            <a:rPr lang="en-US" sz="2800" dirty="0" smtClean="0">
              <a:latin typeface="Segoe UI" pitchFamily="34" charset="0"/>
              <a:cs typeface="Segoe UI" pitchFamily="34" charset="0"/>
            </a:rPr>
            <a:t> </a:t>
          </a:r>
          <a:r>
            <a:rPr lang="en-US" sz="2800" dirty="0" err="1" smtClean="0">
              <a:latin typeface="Segoe UI" pitchFamily="34" charset="0"/>
              <a:cs typeface="Segoe UI" pitchFamily="34" charset="0"/>
            </a:rPr>
            <a:t>على</a:t>
          </a:r>
          <a:r>
            <a:rPr lang="en-US" sz="2800" dirty="0" smtClean="0">
              <a:latin typeface="Segoe UI" pitchFamily="34" charset="0"/>
              <a:cs typeface="Segoe UI" pitchFamily="34" charset="0"/>
            </a:rPr>
            <a:t> </a:t>
          </a:r>
          <a:r>
            <a:rPr lang="en-US" sz="2800" dirty="0" err="1" smtClean="0">
              <a:latin typeface="Segoe UI" pitchFamily="34" charset="0"/>
              <a:cs typeface="Segoe UI" pitchFamily="34" charset="0"/>
            </a:rPr>
            <a:t>فقدان</a:t>
          </a:r>
          <a:r>
            <a:rPr lang="en-US" sz="2800" dirty="0" smtClean="0">
              <a:latin typeface="Segoe UI" pitchFamily="34" charset="0"/>
              <a:cs typeface="Segoe UI" pitchFamily="34" charset="0"/>
            </a:rPr>
            <a:t> </a:t>
          </a:r>
          <a:r>
            <a:rPr lang="en-US" sz="2800" dirty="0" err="1" smtClean="0">
              <a:latin typeface="Segoe UI" pitchFamily="34" charset="0"/>
              <a:cs typeface="Segoe UI" pitchFamily="34" charset="0"/>
            </a:rPr>
            <a:t>الوزن</a:t>
          </a:r>
          <a:endParaRPr lang="en-US" sz="2800" dirty="0">
            <a:latin typeface="Segoe UI" pitchFamily="34" charset="0"/>
            <a:cs typeface="Segoe UI" pitchFamily="34" charset="0"/>
          </a:endParaRPr>
        </a:p>
      </dgm:t>
    </dgm:pt>
    <dgm:pt modelId="{48414F91-8AA3-41DC-B98D-358E1AF4173F}" type="parTrans" cxnId="{C8A06E10-1488-4B77-9C5D-45969EB8C713}">
      <dgm:prSet/>
      <dgm:spPr/>
      <dgm:t>
        <a:bodyPr/>
        <a:lstStyle/>
        <a:p>
          <a:endParaRPr lang="en-US" sz="2800">
            <a:latin typeface="Segoe UI" pitchFamily="34" charset="0"/>
            <a:cs typeface="Segoe UI" pitchFamily="34" charset="0"/>
          </a:endParaRPr>
        </a:p>
      </dgm:t>
    </dgm:pt>
    <dgm:pt modelId="{5110193F-5E74-43C2-ABBA-7843AFDE731E}" type="sibTrans" cxnId="{C8A06E10-1488-4B77-9C5D-45969EB8C713}">
      <dgm:prSet/>
      <dgm:spPr/>
      <dgm:t>
        <a:bodyPr/>
        <a:lstStyle/>
        <a:p>
          <a:endParaRPr lang="en-US" sz="2800">
            <a:latin typeface="Segoe UI" pitchFamily="34" charset="0"/>
            <a:cs typeface="Segoe UI" pitchFamily="34" charset="0"/>
          </a:endParaRPr>
        </a:p>
      </dgm:t>
    </dgm:pt>
    <dgm:pt modelId="{1FC52B05-50C4-44CB-AE50-39DFA7C9C914}" type="pres">
      <dgm:prSet presAssocID="{492A42CA-6C9F-4F2E-9D97-E8E26B340333}" presName="Name0" presStyleCnt="0">
        <dgm:presLayoutVars>
          <dgm:dir/>
          <dgm:resizeHandles val="exact"/>
        </dgm:presLayoutVars>
      </dgm:prSet>
      <dgm:spPr/>
      <dgm:t>
        <a:bodyPr/>
        <a:lstStyle/>
        <a:p>
          <a:endParaRPr lang="en-US"/>
        </a:p>
      </dgm:t>
    </dgm:pt>
    <dgm:pt modelId="{426444AB-4B20-4466-A902-AB31B46CF75E}" type="pres">
      <dgm:prSet presAssocID="{894CB129-6F79-4B39-86E1-C4080C8069AF}" presName="Name5" presStyleLbl="vennNode1" presStyleIdx="0" presStyleCnt="4">
        <dgm:presLayoutVars>
          <dgm:bulletEnabled val="1"/>
        </dgm:presLayoutVars>
      </dgm:prSet>
      <dgm:spPr/>
      <dgm:t>
        <a:bodyPr/>
        <a:lstStyle/>
        <a:p>
          <a:endParaRPr lang="en-US"/>
        </a:p>
      </dgm:t>
    </dgm:pt>
    <dgm:pt modelId="{AF8A5256-CEF5-48E5-907A-DE17B95398A7}" type="pres">
      <dgm:prSet presAssocID="{07A7E7D0-9F72-4134-80AE-BD4844287F6D}" presName="space" presStyleCnt="0"/>
      <dgm:spPr/>
    </dgm:pt>
    <dgm:pt modelId="{D73590EB-9AA0-4DC0-81F2-BC91571A9CA7}" type="pres">
      <dgm:prSet presAssocID="{778EE5A1-46E8-42E8-A62E-84086FEACEDE}" presName="Name5" presStyleLbl="vennNode1" presStyleIdx="1" presStyleCnt="4">
        <dgm:presLayoutVars>
          <dgm:bulletEnabled val="1"/>
        </dgm:presLayoutVars>
      </dgm:prSet>
      <dgm:spPr/>
      <dgm:t>
        <a:bodyPr/>
        <a:lstStyle/>
        <a:p>
          <a:endParaRPr lang="en-US"/>
        </a:p>
      </dgm:t>
    </dgm:pt>
    <dgm:pt modelId="{6E5725C0-40F9-4263-A497-A67CAB8514C0}" type="pres">
      <dgm:prSet presAssocID="{A4B09FE3-BDCF-49B6-8D4D-78341BE10653}" presName="space" presStyleCnt="0"/>
      <dgm:spPr/>
    </dgm:pt>
    <dgm:pt modelId="{26202FA7-354C-431E-8820-6C6806457DC4}" type="pres">
      <dgm:prSet presAssocID="{14B78ADD-D5E6-4166-A991-AB6751CA87DE}" presName="Name5" presStyleLbl="vennNode1" presStyleIdx="2" presStyleCnt="4">
        <dgm:presLayoutVars>
          <dgm:bulletEnabled val="1"/>
        </dgm:presLayoutVars>
      </dgm:prSet>
      <dgm:spPr/>
      <dgm:t>
        <a:bodyPr/>
        <a:lstStyle/>
        <a:p>
          <a:endParaRPr lang="en-US"/>
        </a:p>
      </dgm:t>
    </dgm:pt>
    <dgm:pt modelId="{DA6F42E0-2568-43F2-8236-59BBADC8BB71}" type="pres">
      <dgm:prSet presAssocID="{4E9015B8-55F8-4C3C-8C0E-3AABAFF0741C}" presName="space" presStyleCnt="0"/>
      <dgm:spPr/>
    </dgm:pt>
    <dgm:pt modelId="{147D96EA-2050-460D-A59F-CB254AEEAA63}" type="pres">
      <dgm:prSet presAssocID="{A4E7BB30-8C2B-4209-8F49-852FFFE1F788}" presName="Name5" presStyleLbl="vennNode1" presStyleIdx="3" presStyleCnt="4">
        <dgm:presLayoutVars>
          <dgm:bulletEnabled val="1"/>
        </dgm:presLayoutVars>
      </dgm:prSet>
      <dgm:spPr/>
      <dgm:t>
        <a:bodyPr/>
        <a:lstStyle/>
        <a:p>
          <a:endParaRPr lang="en-US"/>
        </a:p>
      </dgm:t>
    </dgm:pt>
  </dgm:ptLst>
  <dgm:cxnLst>
    <dgm:cxn modelId="{6E810D6E-7804-4994-B4F9-6B1F35B33D3D}" type="presOf" srcId="{A4E7BB30-8C2B-4209-8F49-852FFFE1F788}" destId="{147D96EA-2050-460D-A59F-CB254AEEAA63}" srcOrd="0" destOrd="0" presId="urn:microsoft.com/office/officeart/2005/8/layout/venn3"/>
    <dgm:cxn modelId="{97F02213-8855-48CE-B59D-B6ADEFBE5DD0}" srcId="{492A42CA-6C9F-4F2E-9D97-E8E26B340333}" destId="{14B78ADD-D5E6-4166-A991-AB6751CA87DE}" srcOrd="2" destOrd="0" parTransId="{3F500BE6-2BFF-4178-B501-AF5EE22B550E}" sibTransId="{4E9015B8-55F8-4C3C-8C0E-3AABAFF0741C}"/>
    <dgm:cxn modelId="{EA51E086-2ECF-4470-8195-973AE569F1A7}" srcId="{492A42CA-6C9F-4F2E-9D97-E8E26B340333}" destId="{778EE5A1-46E8-42E8-A62E-84086FEACEDE}" srcOrd="1" destOrd="0" parTransId="{051C5048-8CAD-4757-9D62-6D97AD66433E}" sibTransId="{A4B09FE3-BDCF-49B6-8D4D-78341BE10653}"/>
    <dgm:cxn modelId="{C8A06E10-1488-4B77-9C5D-45969EB8C713}" srcId="{492A42CA-6C9F-4F2E-9D97-E8E26B340333}" destId="{A4E7BB30-8C2B-4209-8F49-852FFFE1F788}" srcOrd="3" destOrd="0" parTransId="{48414F91-8AA3-41DC-B98D-358E1AF4173F}" sibTransId="{5110193F-5E74-43C2-ABBA-7843AFDE731E}"/>
    <dgm:cxn modelId="{983A713C-8462-47AA-BCBE-50B6A19578D1}" type="presOf" srcId="{778EE5A1-46E8-42E8-A62E-84086FEACEDE}" destId="{D73590EB-9AA0-4DC0-81F2-BC91571A9CA7}" srcOrd="0" destOrd="0" presId="urn:microsoft.com/office/officeart/2005/8/layout/venn3"/>
    <dgm:cxn modelId="{414BE06E-42C0-4EA3-B2AE-DA429D43D471}" srcId="{492A42CA-6C9F-4F2E-9D97-E8E26B340333}" destId="{894CB129-6F79-4B39-86E1-C4080C8069AF}" srcOrd="0" destOrd="0" parTransId="{44CBD07D-27A0-4CE4-9F59-0D8B296C33F3}" sibTransId="{07A7E7D0-9F72-4134-80AE-BD4844287F6D}"/>
    <dgm:cxn modelId="{56A775A7-B0AD-4C7A-BB44-6FC8B527076B}" type="presOf" srcId="{894CB129-6F79-4B39-86E1-C4080C8069AF}" destId="{426444AB-4B20-4466-A902-AB31B46CF75E}" srcOrd="0" destOrd="0" presId="urn:microsoft.com/office/officeart/2005/8/layout/venn3"/>
    <dgm:cxn modelId="{91F9BF35-59F6-40F8-853C-4364F8C708CC}" type="presOf" srcId="{14B78ADD-D5E6-4166-A991-AB6751CA87DE}" destId="{26202FA7-354C-431E-8820-6C6806457DC4}" srcOrd="0" destOrd="0" presId="urn:microsoft.com/office/officeart/2005/8/layout/venn3"/>
    <dgm:cxn modelId="{1F589EDB-09C3-4751-9A54-7DAF29211954}" type="presOf" srcId="{492A42CA-6C9F-4F2E-9D97-E8E26B340333}" destId="{1FC52B05-50C4-44CB-AE50-39DFA7C9C914}" srcOrd="0" destOrd="0" presId="urn:microsoft.com/office/officeart/2005/8/layout/venn3"/>
    <dgm:cxn modelId="{19476746-E41B-46A1-AFB7-D474CA5FA46C}" type="presParOf" srcId="{1FC52B05-50C4-44CB-AE50-39DFA7C9C914}" destId="{426444AB-4B20-4466-A902-AB31B46CF75E}" srcOrd="0" destOrd="0" presId="urn:microsoft.com/office/officeart/2005/8/layout/venn3"/>
    <dgm:cxn modelId="{D128F64E-B34B-4F40-BEB9-2501A4F46E75}" type="presParOf" srcId="{1FC52B05-50C4-44CB-AE50-39DFA7C9C914}" destId="{AF8A5256-CEF5-48E5-907A-DE17B95398A7}" srcOrd="1" destOrd="0" presId="urn:microsoft.com/office/officeart/2005/8/layout/venn3"/>
    <dgm:cxn modelId="{5ECADFDB-1770-4A8D-A6BB-BC4D473A1184}" type="presParOf" srcId="{1FC52B05-50C4-44CB-AE50-39DFA7C9C914}" destId="{D73590EB-9AA0-4DC0-81F2-BC91571A9CA7}" srcOrd="2" destOrd="0" presId="urn:microsoft.com/office/officeart/2005/8/layout/venn3"/>
    <dgm:cxn modelId="{239D9E57-2CBB-4AB9-B291-8F5AAC2E05F7}" type="presParOf" srcId="{1FC52B05-50C4-44CB-AE50-39DFA7C9C914}" destId="{6E5725C0-40F9-4263-A497-A67CAB8514C0}" srcOrd="3" destOrd="0" presId="urn:microsoft.com/office/officeart/2005/8/layout/venn3"/>
    <dgm:cxn modelId="{C3034364-C275-44FC-B341-6DC97CB92392}" type="presParOf" srcId="{1FC52B05-50C4-44CB-AE50-39DFA7C9C914}" destId="{26202FA7-354C-431E-8820-6C6806457DC4}" srcOrd="4" destOrd="0" presId="urn:microsoft.com/office/officeart/2005/8/layout/venn3"/>
    <dgm:cxn modelId="{FFE4D245-FF60-471C-BC3D-FD3D14692B25}" type="presParOf" srcId="{1FC52B05-50C4-44CB-AE50-39DFA7C9C914}" destId="{DA6F42E0-2568-43F2-8236-59BBADC8BB71}" srcOrd="5" destOrd="0" presId="urn:microsoft.com/office/officeart/2005/8/layout/venn3"/>
    <dgm:cxn modelId="{B0974F9B-6E5F-47FD-88A6-7D3E4CD17E55}" type="presParOf" srcId="{1FC52B05-50C4-44CB-AE50-39DFA7C9C914}" destId="{147D96EA-2050-460D-A59F-CB254AEEAA63}" srcOrd="6" destOrd="0" presId="urn:microsoft.com/office/officeart/2005/8/layout/venn3"/>
  </dgm:cxnLst>
  <dgm:bg/>
  <dgm:whole/>
</dgm:dataModel>
</file>

<file path=ppt/diagrams/data3.xml><?xml version="1.0" encoding="utf-8"?>
<dgm:dataModel xmlns:dgm="http://schemas.openxmlformats.org/drawingml/2006/diagram" xmlns:a="http://schemas.openxmlformats.org/drawingml/2006/main">
  <dgm:ptLst>
    <dgm:pt modelId="{C4385D79-0A98-444B-AFB1-0C1D7321C19D}" type="doc">
      <dgm:prSet loTypeId="urn:microsoft.com/office/officeart/2005/8/layout/cycle2" loCatId="cycle" qsTypeId="urn:microsoft.com/office/officeart/2005/8/quickstyle/simple1" qsCatId="simple" csTypeId="urn:microsoft.com/office/officeart/2005/8/colors/accent1_1" csCatId="accent1" phldr="1"/>
      <dgm:spPr/>
      <dgm:t>
        <a:bodyPr/>
        <a:lstStyle/>
        <a:p>
          <a:endParaRPr lang="en-US"/>
        </a:p>
      </dgm:t>
    </dgm:pt>
    <dgm:pt modelId="{AAC2B930-FA9E-448C-A83D-27B6B9EDC08D}">
      <dgm:prSet phldrT="[Text]"/>
      <dgm:spPr/>
      <dgm:t>
        <a:bodyPr/>
        <a:lstStyle/>
        <a:p>
          <a:r>
            <a:rPr lang="ar-LB" dirty="0" smtClean="0">
              <a:latin typeface="Segoe UI" pitchFamily="34" charset="0"/>
              <a:cs typeface="Segoe UI" pitchFamily="34" charset="0"/>
            </a:rPr>
            <a:t>الحلبة</a:t>
          </a:r>
          <a:endParaRPr lang="en-US" dirty="0">
            <a:latin typeface="Segoe UI" pitchFamily="34" charset="0"/>
            <a:cs typeface="Segoe UI" pitchFamily="34" charset="0"/>
          </a:endParaRPr>
        </a:p>
      </dgm:t>
    </dgm:pt>
    <dgm:pt modelId="{6223AA9B-F22A-472E-8E4A-8838E70ED63A}" type="parTrans" cxnId="{0A075F80-4E7E-4AA3-AEF3-EDDD385F3A04}">
      <dgm:prSet/>
      <dgm:spPr/>
      <dgm:t>
        <a:bodyPr/>
        <a:lstStyle/>
        <a:p>
          <a:endParaRPr lang="en-US">
            <a:latin typeface="Segoe UI" pitchFamily="34" charset="0"/>
            <a:cs typeface="Segoe UI" pitchFamily="34" charset="0"/>
          </a:endParaRPr>
        </a:p>
      </dgm:t>
    </dgm:pt>
    <dgm:pt modelId="{E8D12D98-364F-4ACB-8FE9-4928C172B2DE}" type="sibTrans" cxnId="{0A075F80-4E7E-4AA3-AEF3-EDDD385F3A04}">
      <dgm:prSet/>
      <dgm:spPr/>
      <dgm:t>
        <a:bodyPr/>
        <a:lstStyle/>
        <a:p>
          <a:endParaRPr lang="en-US">
            <a:latin typeface="Segoe UI" pitchFamily="34" charset="0"/>
            <a:cs typeface="Segoe UI" pitchFamily="34" charset="0"/>
          </a:endParaRPr>
        </a:p>
      </dgm:t>
    </dgm:pt>
    <dgm:pt modelId="{4BF4FAA3-65B1-4B69-AB90-5C4DCA13D950}">
      <dgm:prSet phldrT="[Text]"/>
      <dgm:spPr/>
      <dgm:t>
        <a:bodyPr/>
        <a:lstStyle/>
        <a:p>
          <a:r>
            <a:rPr lang="ar-LB" dirty="0" smtClean="0">
              <a:latin typeface="Segoe UI" pitchFamily="34" charset="0"/>
              <a:cs typeface="Segoe UI" pitchFamily="34" charset="0"/>
            </a:rPr>
            <a:t>البصل</a:t>
          </a:r>
          <a:endParaRPr lang="en-US" dirty="0">
            <a:latin typeface="Segoe UI" pitchFamily="34" charset="0"/>
            <a:cs typeface="Segoe UI" pitchFamily="34" charset="0"/>
          </a:endParaRPr>
        </a:p>
      </dgm:t>
    </dgm:pt>
    <dgm:pt modelId="{6124A5AC-C07D-4BAF-A5E6-57C2B7784A49}" type="parTrans" cxnId="{0AB5D46C-776B-4561-983A-92E121C001EA}">
      <dgm:prSet/>
      <dgm:spPr/>
      <dgm:t>
        <a:bodyPr/>
        <a:lstStyle/>
        <a:p>
          <a:endParaRPr lang="en-US">
            <a:latin typeface="Segoe UI" pitchFamily="34" charset="0"/>
            <a:cs typeface="Segoe UI" pitchFamily="34" charset="0"/>
          </a:endParaRPr>
        </a:p>
      </dgm:t>
    </dgm:pt>
    <dgm:pt modelId="{E78F6DBE-E9F2-44EB-B06F-A0B1456C8290}" type="sibTrans" cxnId="{0AB5D46C-776B-4561-983A-92E121C001EA}">
      <dgm:prSet/>
      <dgm:spPr/>
      <dgm:t>
        <a:bodyPr/>
        <a:lstStyle/>
        <a:p>
          <a:endParaRPr lang="en-US">
            <a:latin typeface="Segoe UI" pitchFamily="34" charset="0"/>
            <a:cs typeface="Segoe UI" pitchFamily="34" charset="0"/>
          </a:endParaRPr>
        </a:p>
      </dgm:t>
    </dgm:pt>
    <dgm:pt modelId="{4D414DF9-B4B2-463C-BDC2-73B60D3B065A}">
      <dgm:prSet phldrT="[Text]"/>
      <dgm:spPr/>
      <dgm:t>
        <a:bodyPr/>
        <a:lstStyle/>
        <a:p>
          <a:r>
            <a:rPr lang="ar-LB" dirty="0" smtClean="0">
              <a:latin typeface="Segoe UI" pitchFamily="34" charset="0"/>
              <a:cs typeface="Segoe UI" pitchFamily="34" charset="0"/>
            </a:rPr>
            <a:t>التفاح</a:t>
          </a:r>
          <a:endParaRPr lang="en-US" dirty="0">
            <a:latin typeface="Segoe UI" pitchFamily="34" charset="0"/>
            <a:cs typeface="Segoe UI" pitchFamily="34" charset="0"/>
          </a:endParaRPr>
        </a:p>
      </dgm:t>
    </dgm:pt>
    <dgm:pt modelId="{769ACA85-88F6-40F6-9834-FDB6E3B6029F}" type="parTrans" cxnId="{B3162E77-3744-4169-ADB8-450D3A4AA370}">
      <dgm:prSet/>
      <dgm:spPr/>
      <dgm:t>
        <a:bodyPr/>
        <a:lstStyle/>
        <a:p>
          <a:endParaRPr lang="en-US">
            <a:latin typeface="Segoe UI" pitchFamily="34" charset="0"/>
            <a:cs typeface="Segoe UI" pitchFamily="34" charset="0"/>
          </a:endParaRPr>
        </a:p>
      </dgm:t>
    </dgm:pt>
    <dgm:pt modelId="{3BCFE29F-3CC0-43BD-A201-98E57EF55AB1}" type="sibTrans" cxnId="{B3162E77-3744-4169-ADB8-450D3A4AA370}">
      <dgm:prSet/>
      <dgm:spPr/>
      <dgm:t>
        <a:bodyPr/>
        <a:lstStyle/>
        <a:p>
          <a:endParaRPr lang="en-US">
            <a:latin typeface="Segoe UI" pitchFamily="34" charset="0"/>
            <a:cs typeface="Segoe UI" pitchFamily="34" charset="0"/>
          </a:endParaRPr>
        </a:p>
      </dgm:t>
    </dgm:pt>
    <dgm:pt modelId="{C27F1313-5C46-44D7-A1FE-51CFF8241ADF}">
      <dgm:prSet phldrT="[Text]"/>
      <dgm:spPr/>
      <dgm:t>
        <a:bodyPr/>
        <a:lstStyle/>
        <a:p>
          <a:r>
            <a:rPr lang="ar-LB" dirty="0" smtClean="0">
              <a:latin typeface="Segoe UI" pitchFamily="34" charset="0"/>
              <a:cs typeface="Segoe UI" pitchFamily="34" charset="0"/>
            </a:rPr>
            <a:t>الأفوكادو</a:t>
          </a:r>
          <a:endParaRPr lang="en-US" dirty="0">
            <a:latin typeface="Segoe UI" pitchFamily="34" charset="0"/>
            <a:cs typeface="Segoe UI" pitchFamily="34" charset="0"/>
          </a:endParaRPr>
        </a:p>
      </dgm:t>
    </dgm:pt>
    <dgm:pt modelId="{47BA2603-0A65-49FD-A710-EDE798845179}" type="parTrans" cxnId="{F20C08ED-B734-46A6-A50C-24280E845406}">
      <dgm:prSet/>
      <dgm:spPr/>
      <dgm:t>
        <a:bodyPr/>
        <a:lstStyle/>
        <a:p>
          <a:endParaRPr lang="en-US">
            <a:latin typeface="Segoe UI" pitchFamily="34" charset="0"/>
            <a:cs typeface="Segoe UI" pitchFamily="34" charset="0"/>
          </a:endParaRPr>
        </a:p>
      </dgm:t>
    </dgm:pt>
    <dgm:pt modelId="{5CC866C8-B646-432B-B9BF-1DF75900336D}" type="sibTrans" cxnId="{F20C08ED-B734-46A6-A50C-24280E845406}">
      <dgm:prSet/>
      <dgm:spPr/>
      <dgm:t>
        <a:bodyPr/>
        <a:lstStyle/>
        <a:p>
          <a:endParaRPr lang="en-US">
            <a:latin typeface="Segoe UI" pitchFamily="34" charset="0"/>
            <a:cs typeface="Segoe UI" pitchFamily="34" charset="0"/>
          </a:endParaRPr>
        </a:p>
      </dgm:t>
    </dgm:pt>
    <dgm:pt modelId="{E53EBC5F-A667-4441-B276-7CA2094F4878}">
      <dgm:prSet phldrT="[Text]"/>
      <dgm:spPr/>
      <dgm:t>
        <a:bodyPr/>
        <a:lstStyle/>
        <a:p>
          <a:r>
            <a:rPr lang="ar-LB" dirty="0" smtClean="0">
              <a:latin typeface="Segoe UI" pitchFamily="34" charset="0"/>
              <a:cs typeface="Segoe UI" pitchFamily="34" charset="0"/>
            </a:rPr>
            <a:t>الترمس</a:t>
          </a:r>
          <a:endParaRPr lang="en-US" dirty="0">
            <a:latin typeface="Segoe UI" pitchFamily="34" charset="0"/>
            <a:cs typeface="Segoe UI" pitchFamily="34" charset="0"/>
          </a:endParaRPr>
        </a:p>
      </dgm:t>
    </dgm:pt>
    <dgm:pt modelId="{463A9239-0B84-4B3D-AACB-4E3E07BB8E6B}" type="parTrans" cxnId="{133BF62C-1656-456A-ACD6-3010F9834A4F}">
      <dgm:prSet/>
      <dgm:spPr/>
      <dgm:t>
        <a:bodyPr/>
        <a:lstStyle/>
        <a:p>
          <a:endParaRPr lang="en-US">
            <a:latin typeface="Segoe UI" pitchFamily="34" charset="0"/>
            <a:cs typeface="Segoe UI" pitchFamily="34" charset="0"/>
          </a:endParaRPr>
        </a:p>
      </dgm:t>
    </dgm:pt>
    <dgm:pt modelId="{0FA4F8B7-D544-476A-8843-F103F00C9DB3}" type="sibTrans" cxnId="{133BF62C-1656-456A-ACD6-3010F9834A4F}">
      <dgm:prSet/>
      <dgm:spPr/>
      <dgm:t>
        <a:bodyPr/>
        <a:lstStyle/>
        <a:p>
          <a:endParaRPr lang="en-US">
            <a:latin typeface="Segoe UI" pitchFamily="34" charset="0"/>
            <a:cs typeface="Segoe UI" pitchFamily="34" charset="0"/>
          </a:endParaRPr>
        </a:p>
      </dgm:t>
    </dgm:pt>
    <dgm:pt modelId="{F87F31CF-5FB6-443B-BF9D-5D92A9645AEE}">
      <dgm:prSet/>
      <dgm:spPr/>
      <dgm:t>
        <a:bodyPr/>
        <a:lstStyle/>
        <a:p>
          <a:r>
            <a:rPr lang="ar-LB" dirty="0" smtClean="0">
              <a:latin typeface="Segoe UI" pitchFamily="34" charset="0"/>
              <a:cs typeface="Segoe UI" pitchFamily="34" charset="0"/>
            </a:rPr>
            <a:t>الجنسينغ</a:t>
          </a:r>
          <a:endParaRPr lang="en-US" dirty="0">
            <a:latin typeface="Segoe UI" pitchFamily="34" charset="0"/>
            <a:cs typeface="Segoe UI" pitchFamily="34" charset="0"/>
          </a:endParaRPr>
        </a:p>
      </dgm:t>
    </dgm:pt>
    <dgm:pt modelId="{76EA4141-821F-4290-A734-CC78C1CF2086}" type="parTrans" cxnId="{2329F9EE-AC2C-482B-B776-46F817EF9092}">
      <dgm:prSet/>
      <dgm:spPr/>
      <dgm:t>
        <a:bodyPr/>
        <a:lstStyle/>
        <a:p>
          <a:endParaRPr lang="en-US">
            <a:latin typeface="Segoe UI" pitchFamily="34" charset="0"/>
            <a:cs typeface="Segoe UI" pitchFamily="34" charset="0"/>
          </a:endParaRPr>
        </a:p>
      </dgm:t>
    </dgm:pt>
    <dgm:pt modelId="{E107DBE9-9C83-4EBE-BA97-3486EA9D54BE}" type="sibTrans" cxnId="{2329F9EE-AC2C-482B-B776-46F817EF9092}">
      <dgm:prSet/>
      <dgm:spPr/>
      <dgm:t>
        <a:bodyPr/>
        <a:lstStyle/>
        <a:p>
          <a:endParaRPr lang="en-US">
            <a:latin typeface="Segoe UI" pitchFamily="34" charset="0"/>
            <a:cs typeface="Segoe UI" pitchFamily="34" charset="0"/>
          </a:endParaRPr>
        </a:p>
      </dgm:t>
    </dgm:pt>
    <dgm:pt modelId="{4E481F8C-20C2-440C-B0FA-A424E89CBB06}">
      <dgm:prSet/>
      <dgm:spPr/>
      <dgm:t>
        <a:bodyPr/>
        <a:lstStyle/>
        <a:p>
          <a:r>
            <a:rPr lang="ar-LB" dirty="0" smtClean="0">
              <a:latin typeface="Segoe UI" pitchFamily="34" charset="0"/>
              <a:cs typeface="Segoe UI" pitchFamily="34" charset="0"/>
            </a:rPr>
            <a:t>بذر الكتان</a:t>
          </a:r>
          <a:endParaRPr lang="en-US" dirty="0">
            <a:latin typeface="Segoe UI" pitchFamily="34" charset="0"/>
            <a:cs typeface="Segoe UI" pitchFamily="34" charset="0"/>
          </a:endParaRPr>
        </a:p>
      </dgm:t>
    </dgm:pt>
    <dgm:pt modelId="{A986277B-5595-4546-B0B4-C6C7BA6009C2}" type="parTrans" cxnId="{7D0EC2D8-ECD2-499B-B2C3-3ADD91120ECD}">
      <dgm:prSet/>
      <dgm:spPr/>
      <dgm:t>
        <a:bodyPr/>
        <a:lstStyle/>
        <a:p>
          <a:endParaRPr lang="en-US">
            <a:latin typeface="Segoe UI" pitchFamily="34" charset="0"/>
            <a:cs typeface="Segoe UI" pitchFamily="34" charset="0"/>
          </a:endParaRPr>
        </a:p>
      </dgm:t>
    </dgm:pt>
    <dgm:pt modelId="{85D3951C-A7A1-4151-AC72-FFB8F5B7B12C}" type="sibTrans" cxnId="{7D0EC2D8-ECD2-499B-B2C3-3ADD91120ECD}">
      <dgm:prSet/>
      <dgm:spPr/>
      <dgm:t>
        <a:bodyPr/>
        <a:lstStyle/>
        <a:p>
          <a:endParaRPr lang="en-US">
            <a:latin typeface="Segoe UI" pitchFamily="34" charset="0"/>
            <a:cs typeface="Segoe UI" pitchFamily="34" charset="0"/>
          </a:endParaRPr>
        </a:p>
      </dgm:t>
    </dgm:pt>
    <dgm:pt modelId="{7E0C4A89-DB40-461B-8627-205EF78D860D}">
      <dgm:prSet/>
      <dgm:spPr/>
      <dgm:t>
        <a:bodyPr/>
        <a:lstStyle/>
        <a:p>
          <a:r>
            <a:rPr lang="ar-LB" dirty="0" smtClean="0">
              <a:latin typeface="Segoe UI" pitchFamily="34" charset="0"/>
              <a:cs typeface="Segoe UI" pitchFamily="34" charset="0"/>
            </a:rPr>
            <a:t>الكزبرة</a:t>
          </a:r>
          <a:endParaRPr lang="en-US" dirty="0">
            <a:latin typeface="Segoe UI" pitchFamily="34" charset="0"/>
            <a:cs typeface="Segoe UI" pitchFamily="34" charset="0"/>
          </a:endParaRPr>
        </a:p>
      </dgm:t>
    </dgm:pt>
    <dgm:pt modelId="{BC6C2AA7-B590-494D-8091-790A88AA5709}" type="parTrans" cxnId="{6D811D36-B428-43B5-BF82-609161057093}">
      <dgm:prSet/>
      <dgm:spPr/>
      <dgm:t>
        <a:bodyPr/>
        <a:lstStyle/>
        <a:p>
          <a:endParaRPr lang="en-US">
            <a:latin typeface="Segoe UI" pitchFamily="34" charset="0"/>
            <a:cs typeface="Segoe UI" pitchFamily="34" charset="0"/>
          </a:endParaRPr>
        </a:p>
      </dgm:t>
    </dgm:pt>
    <dgm:pt modelId="{B0DF4F61-8824-4866-A077-46583E234F1B}" type="sibTrans" cxnId="{6D811D36-B428-43B5-BF82-609161057093}">
      <dgm:prSet/>
      <dgm:spPr/>
      <dgm:t>
        <a:bodyPr/>
        <a:lstStyle/>
        <a:p>
          <a:endParaRPr lang="en-US">
            <a:latin typeface="Segoe UI" pitchFamily="34" charset="0"/>
            <a:cs typeface="Segoe UI" pitchFamily="34" charset="0"/>
          </a:endParaRPr>
        </a:p>
      </dgm:t>
    </dgm:pt>
    <dgm:pt modelId="{A54E925B-B238-4316-9E29-FD1192AC6751}">
      <dgm:prSet/>
      <dgm:spPr/>
      <dgm:t>
        <a:bodyPr/>
        <a:lstStyle/>
        <a:p>
          <a:r>
            <a:rPr lang="ar-LB" dirty="0" smtClean="0">
              <a:latin typeface="Segoe UI" pitchFamily="34" charset="0"/>
              <a:cs typeface="Segoe UI" pitchFamily="34" charset="0"/>
            </a:rPr>
            <a:t>الخس</a:t>
          </a:r>
          <a:endParaRPr lang="en-US" dirty="0">
            <a:latin typeface="Segoe UI" pitchFamily="34" charset="0"/>
            <a:cs typeface="Segoe UI" pitchFamily="34" charset="0"/>
          </a:endParaRPr>
        </a:p>
      </dgm:t>
    </dgm:pt>
    <dgm:pt modelId="{074A9770-0226-4A86-BB11-01A6E2DDFA18}" type="parTrans" cxnId="{AE45BD12-4F8E-4171-BA35-EA939C707959}">
      <dgm:prSet/>
      <dgm:spPr/>
      <dgm:t>
        <a:bodyPr/>
        <a:lstStyle/>
        <a:p>
          <a:endParaRPr lang="en-US">
            <a:latin typeface="Segoe UI" pitchFamily="34" charset="0"/>
            <a:cs typeface="Segoe UI" pitchFamily="34" charset="0"/>
          </a:endParaRPr>
        </a:p>
      </dgm:t>
    </dgm:pt>
    <dgm:pt modelId="{E0571E76-1CD8-42B8-AE9F-3DEDE4839FBF}" type="sibTrans" cxnId="{AE45BD12-4F8E-4171-BA35-EA939C707959}">
      <dgm:prSet/>
      <dgm:spPr/>
      <dgm:t>
        <a:bodyPr/>
        <a:lstStyle/>
        <a:p>
          <a:endParaRPr lang="en-US">
            <a:latin typeface="Segoe UI" pitchFamily="34" charset="0"/>
            <a:cs typeface="Segoe UI" pitchFamily="34" charset="0"/>
          </a:endParaRPr>
        </a:p>
      </dgm:t>
    </dgm:pt>
    <dgm:pt modelId="{7638216C-3918-4271-BD4A-9D7BD6F91950}" type="pres">
      <dgm:prSet presAssocID="{C4385D79-0A98-444B-AFB1-0C1D7321C19D}" presName="cycle" presStyleCnt="0">
        <dgm:presLayoutVars>
          <dgm:dir/>
          <dgm:resizeHandles val="exact"/>
        </dgm:presLayoutVars>
      </dgm:prSet>
      <dgm:spPr/>
      <dgm:t>
        <a:bodyPr/>
        <a:lstStyle/>
        <a:p>
          <a:endParaRPr lang="en-US"/>
        </a:p>
      </dgm:t>
    </dgm:pt>
    <dgm:pt modelId="{09A49754-8758-4564-AFAE-95066DFD4CB0}" type="pres">
      <dgm:prSet presAssocID="{AAC2B930-FA9E-448C-A83D-27B6B9EDC08D}" presName="node" presStyleLbl="node1" presStyleIdx="0" presStyleCnt="9" custScaleX="158393">
        <dgm:presLayoutVars>
          <dgm:bulletEnabled val="1"/>
        </dgm:presLayoutVars>
      </dgm:prSet>
      <dgm:spPr/>
      <dgm:t>
        <a:bodyPr/>
        <a:lstStyle/>
        <a:p>
          <a:endParaRPr lang="en-US"/>
        </a:p>
      </dgm:t>
    </dgm:pt>
    <dgm:pt modelId="{1C536F8D-D26A-477B-83CF-3AD3BF4332FD}" type="pres">
      <dgm:prSet presAssocID="{E8D12D98-364F-4ACB-8FE9-4928C172B2DE}" presName="sibTrans" presStyleLbl="sibTrans2D1" presStyleIdx="0" presStyleCnt="9"/>
      <dgm:spPr/>
      <dgm:t>
        <a:bodyPr/>
        <a:lstStyle/>
        <a:p>
          <a:endParaRPr lang="en-US"/>
        </a:p>
      </dgm:t>
    </dgm:pt>
    <dgm:pt modelId="{3A15DA4E-1D93-4021-B8BF-F3DD02BD87D7}" type="pres">
      <dgm:prSet presAssocID="{E8D12D98-364F-4ACB-8FE9-4928C172B2DE}" presName="connectorText" presStyleLbl="sibTrans2D1" presStyleIdx="0" presStyleCnt="9"/>
      <dgm:spPr/>
      <dgm:t>
        <a:bodyPr/>
        <a:lstStyle/>
        <a:p>
          <a:endParaRPr lang="en-US"/>
        </a:p>
      </dgm:t>
    </dgm:pt>
    <dgm:pt modelId="{37BD7509-F970-4FE7-9FE0-DD7EADAC8916}" type="pres">
      <dgm:prSet presAssocID="{4BF4FAA3-65B1-4B69-AB90-5C4DCA13D950}" presName="node" presStyleLbl="node1" presStyleIdx="1" presStyleCnt="9" custScaleX="174470">
        <dgm:presLayoutVars>
          <dgm:bulletEnabled val="1"/>
        </dgm:presLayoutVars>
      </dgm:prSet>
      <dgm:spPr/>
      <dgm:t>
        <a:bodyPr/>
        <a:lstStyle/>
        <a:p>
          <a:endParaRPr lang="en-US"/>
        </a:p>
      </dgm:t>
    </dgm:pt>
    <dgm:pt modelId="{1B15EB75-BA52-40F1-99EA-507BAB62BC12}" type="pres">
      <dgm:prSet presAssocID="{E78F6DBE-E9F2-44EB-B06F-A0B1456C8290}" presName="sibTrans" presStyleLbl="sibTrans2D1" presStyleIdx="1" presStyleCnt="9"/>
      <dgm:spPr/>
      <dgm:t>
        <a:bodyPr/>
        <a:lstStyle/>
        <a:p>
          <a:endParaRPr lang="en-US"/>
        </a:p>
      </dgm:t>
    </dgm:pt>
    <dgm:pt modelId="{D949F1C4-CD1B-48FF-B96E-62E10611DA32}" type="pres">
      <dgm:prSet presAssocID="{E78F6DBE-E9F2-44EB-B06F-A0B1456C8290}" presName="connectorText" presStyleLbl="sibTrans2D1" presStyleIdx="1" presStyleCnt="9"/>
      <dgm:spPr/>
      <dgm:t>
        <a:bodyPr/>
        <a:lstStyle/>
        <a:p>
          <a:endParaRPr lang="en-US"/>
        </a:p>
      </dgm:t>
    </dgm:pt>
    <dgm:pt modelId="{256013E3-B1CC-4D61-BFA0-02E13462516A}" type="pres">
      <dgm:prSet presAssocID="{4D414DF9-B4B2-463C-BDC2-73B60D3B065A}" presName="node" presStyleLbl="node1" presStyleIdx="2" presStyleCnt="9" custScaleX="147147">
        <dgm:presLayoutVars>
          <dgm:bulletEnabled val="1"/>
        </dgm:presLayoutVars>
      </dgm:prSet>
      <dgm:spPr/>
      <dgm:t>
        <a:bodyPr/>
        <a:lstStyle/>
        <a:p>
          <a:endParaRPr lang="en-US"/>
        </a:p>
      </dgm:t>
    </dgm:pt>
    <dgm:pt modelId="{CC928E7D-762C-4C9E-9A57-0C3EE0341F7F}" type="pres">
      <dgm:prSet presAssocID="{3BCFE29F-3CC0-43BD-A201-98E57EF55AB1}" presName="sibTrans" presStyleLbl="sibTrans2D1" presStyleIdx="2" presStyleCnt="9"/>
      <dgm:spPr/>
      <dgm:t>
        <a:bodyPr/>
        <a:lstStyle/>
        <a:p>
          <a:endParaRPr lang="en-US"/>
        </a:p>
      </dgm:t>
    </dgm:pt>
    <dgm:pt modelId="{04B985D2-BF10-4F3F-BF91-3427F02C324F}" type="pres">
      <dgm:prSet presAssocID="{3BCFE29F-3CC0-43BD-A201-98E57EF55AB1}" presName="connectorText" presStyleLbl="sibTrans2D1" presStyleIdx="2" presStyleCnt="9"/>
      <dgm:spPr/>
      <dgm:t>
        <a:bodyPr/>
        <a:lstStyle/>
        <a:p>
          <a:endParaRPr lang="en-US"/>
        </a:p>
      </dgm:t>
    </dgm:pt>
    <dgm:pt modelId="{E74A1D49-45FA-4805-8EA3-A2E937B40020}" type="pres">
      <dgm:prSet presAssocID="{C27F1313-5C46-44D7-A1FE-51CFF8241ADF}" presName="node" presStyleLbl="node1" presStyleIdx="3" presStyleCnt="9" custScaleX="170231">
        <dgm:presLayoutVars>
          <dgm:bulletEnabled val="1"/>
        </dgm:presLayoutVars>
      </dgm:prSet>
      <dgm:spPr/>
      <dgm:t>
        <a:bodyPr/>
        <a:lstStyle/>
        <a:p>
          <a:endParaRPr lang="en-US"/>
        </a:p>
      </dgm:t>
    </dgm:pt>
    <dgm:pt modelId="{A8988254-84F6-486B-A435-5C95732EA151}" type="pres">
      <dgm:prSet presAssocID="{5CC866C8-B646-432B-B9BF-1DF75900336D}" presName="sibTrans" presStyleLbl="sibTrans2D1" presStyleIdx="3" presStyleCnt="9"/>
      <dgm:spPr/>
      <dgm:t>
        <a:bodyPr/>
        <a:lstStyle/>
        <a:p>
          <a:endParaRPr lang="en-US"/>
        </a:p>
      </dgm:t>
    </dgm:pt>
    <dgm:pt modelId="{69D84BBD-BB58-47B3-893D-C08BD89CC63A}" type="pres">
      <dgm:prSet presAssocID="{5CC866C8-B646-432B-B9BF-1DF75900336D}" presName="connectorText" presStyleLbl="sibTrans2D1" presStyleIdx="3" presStyleCnt="9"/>
      <dgm:spPr/>
      <dgm:t>
        <a:bodyPr/>
        <a:lstStyle/>
        <a:p>
          <a:endParaRPr lang="en-US"/>
        </a:p>
      </dgm:t>
    </dgm:pt>
    <dgm:pt modelId="{74C131F4-7395-432E-ACBC-F831C2A23D12}" type="pres">
      <dgm:prSet presAssocID="{F87F31CF-5FB6-443B-BF9D-5D92A9645AEE}" presName="node" presStyleLbl="node1" presStyleIdx="4" presStyleCnt="9" custScaleX="207262">
        <dgm:presLayoutVars>
          <dgm:bulletEnabled val="1"/>
        </dgm:presLayoutVars>
      </dgm:prSet>
      <dgm:spPr/>
      <dgm:t>
        <a:bodyPr/>
        <a:lstStyle/>
        <a:p>
          <a:endParaRPr lang="en-US"/>
        </a:p>
      </dgm:t>
    </dgm:pt>
    <dgm:pt modelId="{CD6E1C30-AB55-41FC-A867-50AA0A21BE69}" type="pres">
      <dgm:prSet presAssocID="{E107DBE9-9C83-4EBE-BA97-3486EA9D54BE}" presName="sibTrans" presStyleLbl="sibTrans2D1" presStyleIdx="4" presStyleCnt="9"/>
      <dgm:spPr/>
      <dgm:t>
        <a:bodyPr/>
        <a:lstStyle/>
        <a:p>
          <a:endParaRPr lang="en-US"/>
        </a:p>
      </dgm:t>
    </dgm:pt>
    <dgm:pt modelId="{67BD46B3-75E4-4860-9231-6083BC7DDD66}" type="pres">
      <dgm:prSet presAssocID="{E107DBE9-9C83-4EBE-BA97-3486EA9D54BE}" presName="connectorText" presStyleLbl="sibTrans2D1" presStyleIdx="4" presStyleCnt="9"/>
      <dgm:spPr/>
      <dgm:t>
        <a:bodyPr/>
        <a:lstStyle/>
        <a:p>
          <a:endParaRPr lang="en-US"/>
        </a:p>
      </dgm:t>
    </dgm:pt>
    <dgm:pt modelId="{5B622A48-8423-422B-9BF6-A31E699181E7}" type="pres">
      <dgm:prSet presAssocID="{E53EBC5F-A667-4441-B276-7CA2094F4878}" presName="node" presStyleLbl="node1" presStyleIdx="5" presStyleCnt="9" custScaleX="194116">
        <dgm:presLayoutVars>
          <dgm:bulletEnabled val="1"/>
        </dgm:presLayoutVars>
      </dgm:prSet>
      <dgm:spPr/>
      <dgm:t>
        <a:bodyPr/>
        <a:lstStyle/>
        <a:p>
          <a:endParaRPr lang="en-US"/>
        </a:p>
      </dgm:t>
    </dgm:pt>
    <dgm:pt modelId="{E30FED4B-CA67-4189-8726-77F925072643}" type="pres">
      <dgm:prSet presAssocID="{0FA4F8B7-D544-476A-8843-F103F00C9DB3}" presName="sibTrans" presStyleLbl="sibTrans2D1" presStyleIdx="5" presStyleCnt="9"/>
      <dgm:spPr/>
      <dgm:t>
        <a:bodyPr/>
        <a:lstStyle/>
        <a:p>
          <a:endParaRPr lang="en-US"/>
        </a:p>
      </dgm:t>
    </dgm:pt>
    <dgm:pt modelId="{CD7B41A4-2BA3-4BC1-AA49-BEB03E1740F2}" type="pres">
      <dgm:prSet presAssocID="{0FA4F8B7-D544-476A-8843-F103F00C9DB3}" presName="connectorText" presStyleLbl="sibTrans2D1" presStyleIdx="5" presStyleCnt="9"/>
      <dgm:spPr/>
      <dgm:t>
        <a:bodyPr/>
        <a:lstStyle/>
        <a:p>
          <a:endParaRPr lang="en-US"/>
        </a:p>
      </dgm:t>
    </dgm:pt>
    <dgm:pt modelId="{6D6A2EAF-A5A8-4899-BA7C-8B2F5F97EEF4}" type="pres">
      <dgm:prSet presAssocID="{4E481F8C-20C2-440C-B0FA-A424E89CBB06}" presName="node" presStyleLbl="node1" presStyleIdx="6" presStyleCnt="9" custScaleX="203657">
        <dgm:presLayoutVars>
          <dgm:bulletEnabled val="1"/>
        </dgm:presLayoutVars>
      </dgm:prSet>
      <dgm:spPr/>
      <dgm:t>
        <a:bodyPr/>
        <a:lstStyle/>
        <a:p>
          <a:endParaRPr lang="en-US"/>
        </a:p>
      </dgm:t>
    </dgm:pt>
    <dgm:pt modelId="{9412C071-6E9E-4BF0-A22B-805882537CC3}" type="pres">
      <dgm:prSet presAssocID="{85D3951C-A7A1-4151-AC72-FFB8F5B7B12C}" presName="sibTrans" presStyleLbl="sibTrans2D1" presStyleIdx="6" presStyleCnt="9"/>
      <dgm:spPr/>
      <dgm:t>
        <a:bodyPr/>
        <a:lstStyle/>
        <a:p>
          <a:endParaRPr lang="en-US"/>
        </a:p>
      </dgm:t>
    </dgm:pt>
    <dgm:pt modelId="{1DE394ED-B530-4253-A13D-F5806D28126C}" type="pres">
      <dgm:prSet presAssocID="{85D3951C-A7A1-4151-AC72-FFB8F5B7B12C}" presName="connectorText" presStyleLbl="sibTrans2D1" presStyleIdx="6" presStyleCnt="9"/>
      <dgm:spPr/>
      <dgm:t>
        <a:bodyPr/>
        <a:lstStyle/>
        <a:p>
          <a:endParaRPr lang="en-US"/>
        </a:p>
      </dgm:t>
    </dgm:pt>
    <dgm:pt modelId="{0E36284F-AF56-45CE-A821-0074EA6383F7}" type="pres">
      <dgm:prSet presAssocID="{A54E925B-B238-4316-9E29-FD1192AC6751}" presName="node" presStyleLbl="node1" presStyleIdx="7" presStyleCnt="9" custScaleX="177485">
        <dgm:presLayoutVars>
          <dgm:bulletEnabled val="1"/>
        </dgm:presLayoutVars>
      </dgm:prSet>
      <dgm:spPr/>
      <dgm:t>
        <a:bodyPr/>
        <a:lstStyle/>
        <a:p>
          <a:endParaRPr lang="en-US"/>
        </a:p>
      </dgm:t>
    </dgm:pt>
    <dgm:pt modelId="{9CB592B3-CF00-4E73-B908-3D9226701B47}" type="pres">
      <dgm:prSet presAssocID="{E0571E76-1CD8-42B8-AE9F-3DEDE4839FBF}" presName="sibTrans" presStyleLbl="sibTrans2D1" presStyleIdx="7" presStyleCnt="9"/>
      <dgm:spPr/>
      <dgm:t>
        <a:bodyPr/>
        <a:lstStyle/>
        <a:p>
          <a:endParaRPr lang="en-US"/>
        </a:p>
      </dgm:t>
    </dgm:pt>
    <dgm:pt modelId="{D039E621-7542-4745-8317-89113651F5F8}" type="pres">
      <dgm:prSet presAssocID="{E0571E76-1CD8-42B8-AE9F-3DEDE4839FBF}" presName="connectorText" presStyleLbl="sibTrans2D1" presStyleIdx="7" presStyleCnt="9"/>
      <dgm:spPr/>
      <dgm:t>
        <a:bodyPr/>
        <a:lstStyle/>
        <a:p>
          <a:endParaRPr lang="en-US"/>
        </a:p>
      </dgm:t>
    </dgm:pt>
    <dgm:pt modelId="{A5163F2F-C8CB-4F6B-8F9C-C4013101BB56}" type="pres">
      <dgm:prSet presAssocID="{7E0C4A89-DB40-461B-8627-205EF78D860D}" presName="node" presStyleLbl="node1" presStyleIdx="8" presStyleCnt="9" custScaleX="190932">
        <dgm:presLayoutVars>
          <dgm:bulletEnabled val="1"/>
        </dgm:presLayoutVars>
      </dgm:prSet>
      <dgm:spPr/>
      <dgm:t>
        <a:bodyPr/>
        <a:lstStyle/>
        <a:p>
          <a:endParaRPr lang="en-US"/>
        </a:p>
      </dgm:t>
    </dgm:pt>
    <dgm:pt modelId="{DACC7D07-0C4E-42E9-B0CB-B8327D614EF5}" type="pres">
      <dgm:prSet presAssocID="{B0DF4F61-8824-4866-A077-46583E234F1B}" presName="sibTrans" presStyleLbl="sibTrans2D1" presStyleIdx="8" presStyleCnt="9"/>
      <dgm:spPr/>
      <dgm:t>
        <a:bodyPr/>
        <a:lstStyle/>
        <a:p>
          <a:endParaRPr lang="en-US"/>
        </a:p>
      </dgm:t>
    </dgm:pt>
    <dgm:pt modelId="{A4F73ED6-D142-4521-A442-0B4A3BB8D02E}" type="pres">
      <dgm:prSet presAssocID="{B0DF4F61-8824-4866-A077-46583E234F1B}" presName="connectorText" presStyleLbl="sibTrans2D1" presStyleIdx="8" presStyleCnt="9"/>
      <dgm:spPr/>
      <dgm:t>
        <a:bodyPr/>
        <a:lstStyle/>
        <a:p>
          <a:endParaRPr lang="en-US"/>
        </a:p>
      </dgm:t>
    </dgm:pt>
  </dgm:ptLst>
  <dgm:cxnLst>
    <dgm:cxn modelId="{F34CC26D-682F-44C9-8B2A-E74079681196}" type="presOf" srcId="{4BF4FAA3-65B1-4B69-AB90-5C4DCA13D950}" destId="{37BD7509-F970-4FE7-9FE0-DD7EADAC8916}" srcOrd="0" destOrd="0" presId="urn:microsoft.com/office/officeart/2005/8/layout/cycle2"/>
    <dgm:cxn modelId="{04C06918-875B-4026-8581-40A1F1B8D03D}" type="presOf" srcId="{B0DF4F61-8824-4866-A077-46583E234F1B}" destId="{DACC7D07-0C4E-42E9-B0CB-B8327D614EF5}" srcOrd="0" destOrd="0" presId="urn:microsoft.com/office/officeart/2005/8/layout/cycle2"/>
    <dgm:cxn modelId="{E8CC8FAC-79E9-4968-8CBD-D626E764BD74}" type="presOf" srcId="{E107DBE9-9C83-4EBE-BA97-3486EA9D54BE}" destId="{67BD46B3-75E4-4860-9231-6083BC7DDD66}" srcOrd="1" destOrd="0" presId="urn:microsoft.com/office/officeart/2005/8/layout/cycle2"/>
    <dgm:cxn modelId="{4119575B-0F55-4285-93CC-0E2DCF3536E8}" type="presOf" srcId="{C4385D79-0A98-444B-AFB1-0C1D7321C19D}" destId="{7638216C-3918-4271-BD4A-9D7BD6F91950}" srcOrd="0" destOrd="0" presId="urn:microsoft.com/office/officeart/2005/8/layout/cycle2"/>
    <dgm:cxn modelId="{F88F17DA-1480-4D8D-B030-E466AC8CB708}" type="presOf" srcId="{4D414DF9-B4B2-463C-BDC2-73B60D3B065A}" destId="{256013E3-B1CC-4D61-BFA0-02E13462516A}" srcOrd="0" destOrd="0" presId="urn:microsoft.com/office/officeart/2005/8/layout/cycle2"/>
    <dgm:cxn modelId="{17E83611-2EE3-4C60-874C-FECFBEBCA5BE}" type="presOf" srcId="{A54E925B-B238-4316-9E29-FD1192AC6751}" destId="{0E36284F-AF56-45CE-A821-0074EA6383F7}" srcOrd="0" destOrd="0" presId="urn:microsoft.com/office/officeart/2005/8/layout/cycle2"/>
    <dgm:cxn modelId="{2FC6ECA9-8763-4A4D-925D-2424A337324C}" type="presOf" srcId="{AAC2B930-FA9E-448C-A83D-27B6B9EDC08D}" destId="{09A49754-8758-4564-AFAE-95066DFD4CB0}" srcOrd="0" destOrd="0" presId="urn:microsoft.com/office/officeart/2005/8/layout/cycle2"/>
    <dgm:cxn modelId="{F50C6EBB-5B11-4847-AF20-2066BB71EEB9}" type="presOf" srcId="{C27F1313-5C46-44D7-A1FE-51CFF8241ADF}" destId="{E74A1D49-45FA-4805-8EA3-A2E937B40020}" srcOrd="0" destOrd="0" presId="urn:microsoft.com/office/officeart/2005/8/layout/cycle2"/>
    <dgm:cxn modelId="{2329F9EE-AC2C-482B-B776-46F817EF9092}" srcId="{C4385D79-0A98-444B-AFB1-0C1D7321C19D}" destId="{F87F31CF-5FB6-443B-BF9D-5D92A9645AEE}" srcOrd="4" destOrd="0" parTransId="{76EA4141-821F-4290-A734-CC78C1CF2086}" sibTransId="{E107DBE9-9C83-4EBE-BA97-3486EA9D54BE}"/>
    <dgm:cxn modelId="{1BF9C722-C3E7-4911-8108-817011A4B5CC}" type="presOf" srcId="{B0DF4F61-8824-4866-A077-46583E234F1B}" destId="{A4F73ED6-D142-4521-A442-0B4A3BB8D02E}" srcOrd="1" destOrd="0" presId="urn:microsoft.com/office/officeart/2005/8/layout/cycle2"/>
    <dgm:cxn modelId="{E90E5BFA-2019-45BA-8182-6703AF3F9681}" type="presOf" srcId="{E107DBE9-9C83-4EBE-BA97-3486EA9D54BE}" destId="{CD6E1C30-AB55-41FC-A867-50AA0A21BE69}" srcOrd="0" destOrd="0" presId="urn:microsoft.com/office/officeart/2005/8/layout/cycle2"/>
    <dgm:cxn modelId="{D44D351C-2E8F-46D3-91FF-E9397EE0ECDA}" type="presOf" srcId="{E8D12D98-364F-4ACB-8FE9-4928C172B2DE}" destId="{1C536F8D-D26A-477B-83CF-3AD3BF4332FD}" srcOrd="0" destOrd="0" presId="urn:microsoft.com/office/officeart/2005/8/layout/cycle2"/>
    <dgm:cxn modelId="{AE45BD12-4F8E-4171-BA35-EA939C707959}" srcId="{C4385D79-0A98-444B-AFB1-0C1D7321C19D}" destId="{A54E925B-B238-4316-9E29-FD1192AC6751}" srcOrd="7" destOrd="0" parTransId="{074A9770-0226-4A86-BB11-01A6E2DDFA18}" sibTransId="{E0571E76-1CD8-42B8-AE9F-3DEDE4839FBF}"/>
    <dgm:cxn modelId="{133BF62C-1656-456A-ACD6-3010F9834A4F}" srcId="{C4385D79-0A98-444B-AFB1-0C1D7321C19D}" destId="{E53EBC5F-A667-4441-B276-7CA2094F4878}" srcOrd="5" destOrd="0" parTransId="{463A9239-0B84-4B3D-AACB-4E3E07BB8E6B}" sibTransId="{0FA4F8B7-D544-476A-8843-F103F00C9DB3}"/>
    <dgm:cxn modelId="{47C4BCDE-DB1C-452A-9E77-D2521DF2B91B}" type="presOf" srcId="{E8D12D98-364F-4ACB-8FE9-4928C172B2DE}" destId="{3A15DA4E-1D93-4021-B8BF-F3DD02BD87D7}" srcOrd="1" destOrd="0" presId="urn:microsoft.com/office/officeart/2005/8/layout/cycle2"/>
    <dgm:cxn modelId="{6F6EF5A7-2517-470A-9B9D-25409F15E7EA}" type="presOf" srcId="{3BCFE29F-3CC0-43BD-A201-98E57EF55AB1}" destId="{CC928E7D-762C-4C9E-9A57-0C3EE0341F7F}" srcOrd="0" destOrd="0" presId="urn:microsoft.com/office/officeart/2005/8/layout/cycle2"/>
    <dgm:cxn modelId="{7D0EC2D8-ECD2-499B-B2C3-3ADD91120ECD}" srcId="{C4385D79-0A98-444B-AFB1-0C1D7321C19D}" destId="{4E481F8C-20C2-440C-B0FA-A424E89CBB06}" srcOrd="6" destOrd="0" parTransId="{A986277B-5595-4546-B0B4-C6C7BA6009C2}" sibTransId="{85D3951C-A7A1-4151-AC72-FFB8F5B7B12C}"/>
    <dgm:cxn modelId="{B3500885-2260-4B1B-8A49-D40DA47FBFF9}" type="presOf" srcId="{3BCFE29F-3CC0-43BD-A201-98E57EF55AB1}" destId="{04B985D2-BF10-4F3F-BF91-3427F02C324F}" srcOrd="1" destOrd="0" presId="urn:microsoft.com/office/officeart/2005/8/layout/cycle2"/>
    <dgm:cxn modelId="{46AC50DF-42D0-40A4-9F31-7F854CA7D531}" type="presOf" srcId="{E78F6DBE-E9F2-44EB-B06F-A0B1456C8290}" destId="{1B15EB75-BA52-40F1-99EA-507BAB62BC12}" srcOrd="0" destOrd="0" presId="urn:microsoft.com/office/officeart/2005/8/layout/cycle2"/>
    <dgm:cxn modelId="{3176A7A9-81F7-4180-9CED-BE5FA9B73A38}" type="presOf" srcId="{E0571E76-1CD8-42B8-AE9F-3DEDE4839FBF}" destId="{9CB592B3-CF00-4E73-B908-3D9226701B47}" srcOrd="0" destOrd="0" presId="urn:microsoft.com/office/officeart/2005/8/layout/cycle2"/>
    <dgm:cxn modelId="{0094DEAC-9BAD-48CD-9B04-FB05CA48761A}" type="presOf" srcId="{E0571E76-1CD8-42B8-AE9F-3DEDE4839FBF}" destId="{D039E621-7542-4745-8317-89113651F5F8}" srcOrd="1" destOrd="0" presId="urn:microsoft.com/office/officeart/2005/8/layout/cycle2"/>
    <dgm:cxn modelId="{438FFF6F-5503-49A8-9225-5AFD64EE77C9}" type="presOf" srcId="{85D3951C-A7A1-4151-AC72-FFB8F5B7B12C}" destId="{1DE394ED-B530-4253-A13D-F5806D28126C}" srcOrd="1" destOrd="0" presId="urn:microsoft.com/office/officeart/2005/8/layout/cycle2"/>
    <dgm:cxn modelId="{F20C08ED-B734-46A6-A50C-24280E845406}" srcId="{C4385D79-0A98-444B-AFB1-0C1D7321C19D}" destId="{C27F1313-5C46-44D7-A1FE-51CFF8241ADF}" srcOrd="3" destOrd="0" parTransId="{47BA2603-0A65-49FD-A710-EDE798845179}" sibTransId="{5CC866C8-B646-432B-B9BF-1DF75900336D}"/>
    <dgm:cxn modelId="{79B30D71-B7EC-4899-97BC-B71AFB19BBBC}" type="presOf" srcId="{5CC866C8-B646-432B-B9BF-1DF75900336D}" destId="{69D84BBD-BB58-47B3-893D-C08BD89CC63A}" srcOrd="1" destOrd="0" presId="urn:microsoft.com/office/officeart/2005/8/layout/cycle2"/>
    <dgm:cxn modelId="{BA191E9E-E0E1-4DC3-8A2F-40450DE0739E}" type="presOf" srcId="{E53EBC5F-A667-4441-B276-7CA2094F4878}" destId="{5B622A48-8423-422B-9BF6-A31E699181E7}" srcOrd="0" destOrd="0" presId="urn:microsoft.com/office/officeart/2005/8/layout/cycle2"/>
    <dgm:cxn modelId="{0AB5D46C-776B-4561-983A-92E121C001EA}" srcId="{C4385D79-0A98-444B-AFB1-0C1D7321C19D}" destId="{4BF4FAA3-65B1-4B69-AB90-5C4DCA13D950}" srcOrd="1" destOrd="0" parTransId="{6124A5AC-C07D-4BAF-A5E6-57C2B7784A49}" sibTransId="{E78F6DBE-E9F2-44EB-B06F-A0B1456C8290}"/>
    <dgm:cxn modelId="{8E076991-C191-431F-AD4C-77CE4416DFED}" type="presOf" srcId="{4E481F8C-20C2-440C-B0FA-A424E89CBB06}" destId="{6D6A2EAF-A5A8-4899-BA7C-8B2F5F97EEF4}" srcOrd="0" destOrd="0" presId="urn:microsoft.com/office/officeart/2005/8/layout/cycle2"/>
    <dgm:cxn modelId="{0A075F80-4E7E-4AA3-AEF3-EDDD385F3A04}" srcId="{C4385D79-0A98-444B-AFB1-0C1D7321C19D}" destId="{AAC2B930-FA9E-448C-A83D-27B6B9EDC08D}" srcOrd="0" destOrd="0" parTransId="{6223AA9B-F22A-472E-8E4A-8838E70ED63A}" sibTransId="{E8D12D98-364F-4ACB-8FE9-4928C172B2DE}"/>
    <dgm:cxn modelId="{9E15F0C4-9C49-4781-B3AE-658E50043618}" type="presOf" srcId="{E78F6DBE-E9F2-44EB-B06F-A0B1456C8290}" destId="{D949F1C4-CD1B-48FF-B96E-62E10611DA32}" srcOrd="1" destOrd="0" presId="urn:microsoft.com/office/officeart/2005/8/layout/cycle2"/>
    <dgm:cxn modelId="{2F8C6E56-313F-4687-86E0-108B176753F7}" type="presOf" srcId="{7E0C4A89-DB40-461B-8627-205EF78D860D}" destId="{A5163F2F-C8CB-4F6B-8F9C-C4013101BB56}" srcOrd="0" destOrd="0" presId="urn:microsoft.com/office/officeart/2005/8/layout/cycle2"/>
    <dgm:cxn modelId="{8209A31B-23A6-4E1D-A1AC-A12AEF9819D8}" type="presOf" srcId="{5CC866C8-B646-432B-B9BF-1DF75900336D}" destId="{A8988254-84F6-486B-A435-5C95732EA151}" srcOrd="0" destOrd="0" presId="urn:microsoft.com/office/officeart/2005/8/layout/cycle2"/>
    <dgm:cxn modelId="{488BE930-4D21-4A1D-ABDE-833537B6A8F5}" type="presOf" srcId="{F87F31CF-5FB6-443B-BF9D-5D92A9645AEE}" destId="{74C131F4-7395-432E-ACBC-F831C2A23D12}" srcOrd="0" destOrd="0" presId="urn:microsoft.com/office/officeart/2005/8/layout/cycle2"/>
    <dgm:cxn modelId="{FE0C6100-5410-4AD6-8A37-2F2BCBAC66D8}" type="presOf" srcId="{0FA4F8B7-D544-476A-8843-F103F00C9DB3}" destId="{E30FED4B-CA67-4189-8726-77F925072643}" srcOrd="0" destOrd="0" presId="urn:microsoft.com/office/officeart/2005/8/layout/cycle2"/>
    <dgm:cxn modelId="{EA017F87-571D-4B98-B382-EAF4B11B4805}" type="presOf" srcId="{85D3951C-A7A1-4151-AC72-FFB8F5B7B12C}" destId="{9412C071-6E9E-4BF0-A22B-805882537CC3}" srcOrd="0" destOrd="0" presId="urn:microsoft.com/office/officeart/2005/8/layout/cycle2"/>
    <dgm:cxn modelId="{65985864-8BF7-4542-9027-1DBDFC3D8E7A}" type="presOf" srcId="{0FA4F8B7-D544-476A-8843-F103F00C9DB3}" destId="{CD7B41A4-2BA3-4BC1-AA49-BEB03E1740F2}" srcOrd="1" destOrd="0" presId="urn:microsoft.com/office/officeart/2005/8/layout/cycle2"/>
    <dgm:cxn modelId="{B3162E77-3744-4169-ADB8-450D3A4AA370}" srcId="{C4385D79-0A98-444B-AFB1-0C1D7321C19D}" destId="{4D414DF9-B4B2-463C-BDC2-73B60D3B065A}" srcOrd="2" destOrd="0" parTransId="{769ACA85-88F6-40F6-9834-FDB6E3B6029F}" sibTransId="{3BCFE29F-3CC0-43BD-A201-98E57EF55AB1}"/>
    <dgm:cxn modelId="{6D811D36-B428-43B5-BF82-609161057093}" srcId="{C4385D79-0A98-444B-AFB1-0C1D7321C19D}" destId="{7E0C4A89-DB40-461B-8627-205EF78D860D}" srcOrd="8" destOrd="0" parTransId="{BC6C2AA7-B590-494D-8091-790A88AA5709}" sibTransId="{B0DF4F61-8824-4866-A077-46583E234F1B}"/>
    <dgm:cxn modelId="{32466EEB-75BC-47F4-BACE-E29BCF8D5A2F}" type="presParOf" srcId="{7638216C-3918-4271-BD4A-9D7BD6F91950}" destId="{09A49754-8758-4564-AFAE-95066DFD4CB0}" srcOrd="0" destOrd="0" presId="urn:microsoft.com/office/officeart/2005/8/layout/cycle2"/>
    <dgm:cxn modelId="{85D014C2-42EE-425A-9413-F062C065D113}" type="presParOf" srcId="{7638216C-3918-4271-BD4A-9D7BD6F91950}" destId="{1C536F8D-D26A-477B-83CF-3AD3BF4332FD}" srcOrd="1" destOrd="0" presId="urn:microsoft.com/office/officeart/2005/8/layout/cycle2"/>
    <dgm:cxn modelId="{63C2AAF4-7BA4-41FF-9F1A-9791740401BC}" type="presParOf" srcId="{1C536F8D-D26A-477B-83CF-3AD3BF4332FD}" destId="{3A15DA4E-1D93-4021-B8BF-F3DD02BD87D7}" srcOrd="0" destOrd="0" presId="urn:microsoft.com/office/officeart/2005/8/layout/cycle2"/>
    <dgm:cxn modelId="{3C3F526E-02FD-4A7D-B440-0FD3E1114857}" type="presParOf" srcId="{7638216C-3918-4271-BD4A-9D7BD6F91950}" destId="{37BD7509-F970-4FE7-9FE0-DD7EADAC8916}" srcOrd="2" destOrd="0" presId="urn:microsoft.com/office/officeart/2005/8/layout/cycle2"/>
    <dgm:cxn modelId="{BFCD167E-9A53-4ED6-9645-22356E7B6E9B}" type="presParOf" srcId="{7638216C-3918-4271-BD4A-9D7BD6F91950}" destId="{1B15EB75-BA52-40F1-99EA-507BAB62BC12}" srcOrd="3" destOrd="0" presId="urn:microsoft.com/office/officeart/2005/8/layout/cycle2"/>
    <dgm:cxn modelId="{55FC077A-3B58-424F-9A93-997E62196ECE}" type="presParOf" srcId="{1B15EB75-BA52-40F1-99EA-507BAB62BC12}" destId="{D949F1C4-CD1B-48FF-B96E-62E10611DA32}" srcOrd="0" destOrd="0" presId="urn:microsoft.com/office/officeart/2005/8/layout/cycle2"/>
    <dgm:cxn modelId="{C194EC6C-7CCB-4800-AC7A-844EF642BD15}" type="presParOf" srcId="{7638216C-3918-4271-BD4A-9D7BD6F91950}" destId="{256013E3-B1CC-4D61-BFA0-02E13462516A}" srcOrd="4" destOrd="0" presId="urn:microsoft.com/office/officeart/2005/8/layout/cycle2"/>
    <dgm:cxn modelId="{68027F0B-44DF-4227-8F90-5C1B8B9DFF06}" type="presParOf" srcId="{7638216C-3918-4271-BD4A-9D7BD6F91950}" destId="{CC928E7D-762C-4C9E-9A57-0C3EE0341F7F}" srcOrd="5" destOrd="0" presId="urn:microsoft.com/office/officeart/2005/8/layout/cycle2"/>
    <dgm:cxn modelId="{D37F02C3-77E4-4D36-B26B-B402BFBFC514}" type="presParOf" srcId="{CC928E7D-762C-4C9E-9A57-0C3EE0341F7F}" destId="{04B985D2-BF10-4F3F-BF91-3427F02C324F}" srcOrd="0" destOrd="0" presId="urn:microsoft.com/office/officeart/2005/8/layout/cycle2"/>
    <dgm:cxn modelId="{1FEE0F18-79F6-4F63-8E8B-64C07AB430FD}" type="presParOf" srcId="{7638216C-3918-4271-BD4A-9D7BD6F91950}" destId="{E74A1D49-45FA-4805-8EA3-A2E937B40020}" srcOrd="6" destOrd="0" presId="urn:microsoft.com/office/officeart/2005/8/layout/cycle2"/>
    <dgm:cxn modelId="{53BCE8B8-05A9-4344-B586-783E9EDDC68E}" type="presParOf" srcId="{7638216C-3918-4271-BD4A-9D7BD6F91950}" destId="{A8988254-84F6-486B-A435-5C95732EA151}" srcOrd="7" destOrd="0" presId="urn:microsoft.com/office/officeart/2005/8/layout/cycle2"/>
    <dgm:cxn modelId="{582A0E20-0E69-41BB-A676-D24F0D63C3D3}" type="presParOf" srcId="{A8988254-84F6-486B-A435-5C95732EA151}" destId="{69D84BBD-BB58-47B3-893D-C08BD89CC63A}" srcOrd="0" destOrd="0" presId="urn:microsoft.com/office/officeart/2005/8/layout/cycle2"/>
    <dgm:cxn modelId="{438CCCDF-95DF-4C09-AA82-62961D2FD8FC}" type="presParOf" srcId="{7638216C-3918-4271-BD4A-9D7BD6F91950}" destId="{74C131F4-7395-432E-ACBC-F831C2A23D12}" srcOrd="8" destOrd="0" presId="urn:microsoft.com/office/officeart/2005/8/layout/cycle2"/>
    <dgm:cxn modelId="{69ECF078-6849-4A11-B795-5BC10ABCACF8}" type="presParOf" srcId="{7638216C-3918-4271-BD4A-9D7BD6F91950}" destId="{CD6E1C30-AB55-41FC-A867-50AA0A21BE69}" srcOrd="9" destOrd="0" presId="urn:microsoft.com/office/officeart/2005/8/layout/cycle2"/>
    <dgm:cxn modelId="{F3F63E20-5A5E-4CE3-AF2E-55F3DFEF31BE}" type="presParOf" srcId="{CD6E1C30-AB55-41FC-A867-50AA0A21BE69}" destId="{67BD46B3-75E4-4860-9231-6083BC7DDD66}" srcOrd="0" destOrd="0" presId="urn:microsoft.com/office/officeart/2005/8/layout/cycle2"/>
    <dgm:cxn modelId="{034FDE5B-7C06-46D0-B484-A9394CC29B4F}" type="presParOf" srcId="{7638216C-3918-4271-BD4A-9D7BD6F91950}" destId="{5B622A48-8423-422B-9BF6-A31E699181E7}" srcOrd="10" destOrd="0" presId="urn:microsoft.com/office/officeart/2005/8/layout/cycle2"/>
    <dgm:cxn modelId="{3ECB2EDA-38E6-4689-87D9-C3C96D708423}" type="presParOf" srcId="{7638216C-3918-4271-BD4A-9D7BD6F91950}" destId="{E30FED4B-CA67-4189-8726-77F925072643}" srcOrd="11" destOrd="0" presId="urn:microsoft.com/office/officeart/2005/8/layout/cycle2"/>
    <dgm:cxn modelId="{C6055F30-8584-4BE8-A31E-19D2730473C6}" type="presParOf" srcId="{E30FED4B-CA67-4189-8726-77F925072643}" destId="{CD7B41A4-2BA3-4BC1-AA49-BEB03E1740F2}" srcOrd="0" destOrd="0" presId="urn:microsoft.com/office/officeart/2005/8/layout/cycle2"/>
    <dgm:cxn modelId="{FF774BAF-940E-43AC-9A38-996DB7C06D72}" type="presParOf" srcId="{7638216C-3918-4271-BD4A-9D7BD6F91950}" destId="{6D6A2EAF-A5A8-4899-BA7C-8B2F5F97EEF4}" srcOrd="12" destOrd="0" presId="urn:microsoft.com/office/officeart/2005/8/layout/cycle2"/>
    <dgm:cxn modelId="{DEB8F133-45AF-476C-96BB-B63C8EFA386A}" type="presParOf" srcId="{7638216C-3918-4271-BD4A-9D7BD6F91950}" destId="{9412C071-6E9E-4BF0-A22B-805882537CC3}" srcOrd="13" destOrd="0" presId="urn:microsoft.com/office/officeart/2005/8/layout/cycle2"/>
    <dgm:cxn modelId="{FB698EEC-DFF6-4018-ACC3-99DA2A34B41A}" type="presParOf" srcId="{9412C071-6E9E-4BF0-A22B-805882537CC3}" destId="{1DE394ED-B530-4253-A13D-F5806D28126C}" srcOrd="0" destOrd="0" presId="urn:microsoft.com/office/officeart/2005/8/layout/cycle2"/>
    <dgm:cxn modelId="{6A754051-1182-40D6-99FD-AFEEDFF000B1}" type="presParOf" srcId="{7638216C-3918-4271-BD4A-9D7BD6F91950}" destId="{0E36284F-AF56-45CE-A821-0074EA6383F7}" srcOrd="14" destOrd="0" presId="urn:microsoft.com/office/officeart/2005/8/layout/cycle2"/>
    <dgm:cxn modelId="{DFE27D96-CB4D-401E-9489-06829767F5AA}" type="presParOf" srcId="{7638216C-3918-4271-BD4A-9D7BD6F91950}" destId="{9CB592B3-CF00-4E73-B908-3D9226701B47}" srcOrd="15" destOrd="0" presId="urn:microsoft.com/office/officeart/2005/8/layout/cycle2"/>
    <dgm:cxn modelId="{DAD2408D-B9A5-417F-A9A0-C00BBB687464}" type="presParOf" srcId="{9CB592B3-CF00-4E73-B908-3D9226701B47}" destId="{D039E621-7542-4745-8317-89113651F5F8}" srcOrd="0" destOrd="0" presId="urn:microsoft.com/office/officeart/2005/8/layout/cycle2"/>
    <dgm:cxn modelId="{65E6936C-487F-4D1E-824C-3386D15C7C3B}" type="presParOf" srcId="{7638216C-3918-4271-BD4A-9D7BD6F91950}" destId="{A5163F2F-C8CB-4F6B-8F9C-C4013101BB56}" srcOrd="16" destOrd="0" presId="urn:microsoft.com/office/officeart/2005/8/layout/cycle2"/>
    <dgm:cxn modelId="{EF28947E-37BC-4832-A6E9-0AD663E3D1D7}" type="presParOf" srcId="{7638216C-3918-4271-BD4A-9D7BD6F91950}" destId="{DACC7D07-0C4E-42E9-B0CB-B8327D614EF5}" srcOrd="17" destOrd="0" presId="urn:microsoft.com/office/officeart/2005/8/layout/cycle2"/>
    <dgm:cxn modelId="{F75BD06A-F994-4A0D-BF8E-BEE33368082E}" type="presParOf" srcId="{DACC7D07-0C4E-42E9-B0CB-B8327D614EF5}" destId="{A4F73ED6-D142-4521-A442-0B4A3BB8D02E}" srcOrd="0" destOrd="0" presId="urn:microsoft.com/office/officeart/2005/8/layout/cycle2"/>
  </dgm:cxnLst>
  <dgm:bg/>
  <dgm:whole/>
</dgm:dataModel>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9D21D778-B565-4D7E-94D7-64010A445B68}" type="datetimeFigureOut">
              <a:rPr lang="en-US" smtClean="0"/>
              <a:pPr/>
              <a:t>12/14/2012</a:t>
            </a:fld>
            <a:endParaRPr lang="en-US"/>
          </a:p>
        </p:txBody>
      </p:sp>
      <p:sp>
        <p:nvSpPr>
          <p:cNvPr id="17" name="Footer Placeholder 16"/>
          <p:cNvSpPr>
            <a:spLocks noGrp="1"/>
          </p:cNvSpPr>
          <p:nvPr>
            <p:ph type="ftr" sz="quarter" idx="11"/>
          </p:nvPr>
        </p:nvSpPr>
        <p:spPr/>
        <p:txBody>
          <a:bodyPr/>
          <a:lstStyle/>
          <a:p>
            <a:endParaRPr kumimoji="0"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2C6B1FF6-39B9-40F5-8B67-33C6354A3D4F}" type="slidenum">
              <a:rPr kumimoji="0" lang="en-US" smtClean="0"/>
              <a:pPr/>
              <a:t>‹#›</a:t>
            </a:fld>
            <a:endParaRPr kumimoji="0" lang="en-US" dirty="0">
              <a:solidFill>
                <a:schemeClr val="accent3">
                  <a:shade val="75000"/>
                </a:schemeClr>
              </a:solidFill>
            </a:endParaRPr>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D21D778-B565-4D7E-94D7-64010A445B68}" type="datetimeFigureOut">
              <a:rPr lang="en-US" smtClean="0"/>
              <a:pPr/>
              <a:t>12/14/2012</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2C6B1FF6-39B9-40F5-8B67-33C6354A3D4F}" type="slidenum">
              <a:rPr kumimoji="0" lang="en-US" smtClean="0"/>
              <a:pPr/>
              <a:t>‹#›</a:t>
            </a:fld>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2C6B1FF6-39B9-40F5-8B67-33C6354A3D4F}" type="slidenum">
              <a:rPr kumimoji="0" lang="en-US" smtClean="0"/>
              <a:pPr/>
              <a:t>‹#›</a:t>
            </a:fld>
            <a:endParaRPr kumimoji="0" lang="en-US" dirty="0"/>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D21D778-B565-4D7E-94D7-64010A445B68}" type="datetimeFigureOut">
              <a:rPr lang="en-US" smtClean="0"/>
              <a:pPr/>
              <a:t>12/14/2012</a:t>
            </a:fld>
            <a:endParaRPr lang="en-US"/>
          </a:p>
        </p:txBody>
      </p:sp>
      <p:sp>
        <p:nvSpPr>
          <p:cNvPr id="5" name="Footer Placeholder 4"/>
          <p:cNvSpPr>
            <a:spLocks noGrp="1"/>
          </p:cNvSpPr>
          <p:nvPr>
            <p:ph type="ftr" sz="quarter" idx="11"/>
          </p:nvPr>
        </p:nvSpPr>
        <p:spPr/>
        <p:txBody>
          <a:bodyPr/>
          <a:lstStyle/>
          <a:p>
            <a:endParaRPr kumimoji="0"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9D21D778-B565-4D7E-94D7-64010A445B68}" type="datetimeFigureOut">
              <a:rPr lang="en-US" smtClean="0"/>
              <a:pPr/>
              <a:t>12/14/2012</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a:xfrm>
            <a:off x="4361688" y="1026372"/>
            <a:ext cx="457200" cy="441325"/>
          </a:xfrm>
        </p:spPr>
        <p:txBody>
          <a:bodyPr/>
          <a:lstStyle/>
          <a:p>
            <a:fld id="{2C6B1FF6-39B9-40F5-8B67-33C6354A3D4F}" type="slidenum">
              <a:rPr kumimoji="0" lang="en-US" smtClean="0"/>
              <a:pPr/>
              <a:t>‹#›</a:t>
            </a:fld>
            <a:endParaRPr kumimoji="0" lang="en-US" dirty="0"/>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kumimoji="0" lang="en-US"/>
          </a:p>
        </p:txBody>
      </p:sp>
      <p:sp>
        <p:nvSpPr>
          <p:cNvPr id="4" name="Date Placeholder 3"/>
          <p:cNvSpPr>
            <a:spLocks noGrp="1"/>
          </p:cNvSpPr>
          <p:nvPr>
            <p:ph type="dt" sz="half" idx="10"/>
          </p:nvPr>
        </p:nvSpPr>
        <p:spPr/>
        <p:txBody>
          <a:bodyPr/>
          <a:lstStyle/>
          <a:p>
            <a:fld id="{9D21D778-B565-4D7E-94D7-64010A445B68}" type="datetimeFigureOut">
              <a:rPr lang="en-US" smtClean="0"/>
              <a:pPr/>
              <a:t>12/14/2012</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2C6B1FF6-39B9-40F5-8B67-33C6354A3D4F}" type="slidenum">
              <a:rPr kumimoji="0" lang="en-US" smtClean="0"/>
              <a:pPr/>
              <a:t>‹#›</a:t>
            </a:fld>
            <a:endParaRPr kumimoji="0" lang="en-US" dirty="0">
              <a:solidFill>
                <a:schemeClr val="accent3">
                  <a:shade val="75000"/>
                </a:schemeClr>
              </a:solidFill>
            </a:endParaRPr>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9D21D778-B565-4D7E-94D7-64010A445B68}" type="datetimeFigureOut">
              <a:rPr lang="en-US" smtClean="0"/>
              <a:pPr/>
              <a:t>12/14/2012</a:t>
            </a:fld>
            <a:endParaRPr lang="en-US"/>
          </a:p>
        </p:txBody>
      </p:sp>
      <p:sp>
        <p:nvSpPr>
          <p:cNvPr id="6" name="Footer Placeholder 5"/>
          <p:cNvSpPr>
            <a:spLocks noGrp="1"/>
          </p:cNvSpPr>
          <p:nvPr>
            <p:ph type="ftr" sz="quarter" idx="11"/>
          </p:nvPr>
        </p:nvSpPr>
        <p:spPr/>
        <p:txBody>
          <a:bodyPr/>
          <a:lstStyle/>
          <a:p>
            <a:endParaRPr kumimoji="0" lang="en-US" dirty="0"/>
          </a:p>
        </p:txBody>
      </p:sp>
      <p:sp>
        <p:nvSpPr>
          <p:cNvPr id="7" name="Slide Number Placeholder 6"/>
          <p:cNvSpPr>
            <a:spLocks noGrp="1"/>
          </p:cNvSpPr>
          <p:nvPr>
            <p:ph type="sldNum" sz="quarter" idx="12"/>
          </p:nvPr>
        </p:nvSpPr>
        <p:spPr/>
        <p:txBody>
          <a:bodyPr/>
          <a:lstStyle/>
          <a:p>
            <a:fld id="{2C6B1FF6-39B9-40F5-8B67-33C6354A3D4F}" type="slidenum">
              <a:rPr kumimoji="0" lang="en-US" smtClean="0"/>
              <a:pPr/>
              <a:t>‹#›</a:t>
            </a:fld>
            <a:endParaRPr kumimoji="0"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9D21D778-B565-4D7E-94D7-64010A445B68}" type="datetimeFigureOut">
              <a:rPr lang="en-US" smtClean="0"/>
              <a:pPr/>
              <a:t>12/14/2012</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kumimoji="0"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pPr algn="ctr" eaLnBrk="1" latinLnBrk="0" hangingPunct="1"/>
            <a:fld id="{2C6B1FF6-39B9-40F5-8B67-33C6354A3D4F}" type="slidenum">
              <a:rPr kumimoji="0" lang="en-US" smtClean="0"/>
              <a:pPr algn="ctr" eaLnBrk="1" latinLnBrk="0" hangingPunct="1"/>
              <a:t>‹#›</a:t>
            </a:fld>
            <a:endParaRPr kumimoji="0" lang="en-US" dirty="0"/>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D21D778-B565-4D7E-94D7-64010A445B68}" type="datetimeFigureOut">
              <a:rPr lang="en-US" smtClean="0"/>
              <a:pPr/>
              <a:t>12/14/2012</a:t>
            </a:fld>
            <a:endParaRPr lang="en-US"/>
          </a:p>
        </p:txBody>
      </p:sp>
      <p:sp>
        <p:nvSpPr>
          <p:cNvPr id="4" name="Footer Placeholder 3"/>
          <p:cNvSpPr>
            <a:spLocks noGrp="1"/>
          </p:cNvSpPr>
          <p:nvPr>
            <p:ph type="ftr" sz="quarter" idx="11"/>
          </p:nvPr>
        </p:nvSpPr>
        <p:spPr/>
        <p:txBody>
          <a:bodyPr/>
          <a:lstStyle/>
          <a:p>
            <a:endParaRPr kumimoji="0" lang="en-US" dirty="0"/>
          </a:p>
        </p:txBody>
      </p:sp>
      <p:sp>
        <p:nvSpPr>
          <p:cNvPr id="5" name="Slide Number Placeholder 4"/>
          <p:cNvSpPr>
            <a:spLocks noGrp="1"/>
          </p:cNvSpPr>
          <p:nvPr>
            <p:ph type="sldNum" sz="quarter" idx="12"/>
          </p:nvPr>
        </p:nvSpPr>
        <p:spPr>
          <a:xfrm>
            <a:off x="4343400" y="1036020"/>
            <a:ext cx="457200" cy="441325"/>
          </a:xfrm>
        </p:spPr>
        <p:txBody>
          <a:bodyPr/>
          <a:lstStyle/>
          <a:p>
            <a:fld id="{2C6B1FF6-39B9-40F5-8B67-33C6354A3D4F}" type="slidenum">
              <a:rPr kumimoji="0" lang="en-US" smtClean="0"/>
              <a:pPr/>
              <a:t>‹#›</a:t>
            </a:fld>
            <a:endParaRPr kumimoji="0"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9D21D778-B565-4D7E-94D7-64010A445B68}" type="datetimeFigureOut">
              <a:rPr lang="en-US" smtClean="0"/>
              <a:pPr/>
              <a:t>12/14/2012</a:t>
            </a:fld>
            <a:endParaRPr lang="en-US"/>
          </a:p>
        </p:txBody>
      </p:sp>
      <p:sp>
        <p:nvSpPr>
          <p:cNvPr id="3" name="Footer Placeholder 2"/>
          <p:cNvSpPr>
            <a:spLocks noGrp="1"/>
          </p:cNvSpPr>
          <p:nvPr>
            <p:ph type="ftr" sz="quarter" idx="11"/>
          </p:nvPr>
        </p:nvSpPr>
        <p:spPr/>
        <p:txBody>
          <a:bodyPr/>
          <a:lstStyle/>
          <a:p>
            <a:endParaRPr kumimoji="0"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2C6B1FF6-39B9-40F5-8B67-33C6354A3D4F}" type="slidenum">
              <a:rPr kumimoji="0" lang="en-US" smtClean="0"/>
              <a:pPr/>
              <a:t>‹#›</a:t>
            </a:fld>
            <a:endParaRPr kumimoji="0" lang="en-US" dirty="0">
              <a:solidFill>
                <a:srgbClr val="FFFFFF"/>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2C6B1FF6-39B9-40F5-8B67-33C6354A3D4F}" type="slidenum">
              <a:rPr kumimoji="0" lang="en-US" smtClean="0"/>
              <a:pPr/>
              <a:t>‹#›</a:t>
            </a:fld>
            <a:endParaRPr kumimoji="0" lang="en-US" dirty="0">
              <a:solidFill>
                <a:schemeClr val="accent3">
                  <a:shade val="75000"/>
                </a:schemeClr>
              </a:solidFill>
            </a:endParaRPr>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9D21D778-B565-4D7E-94D7-64010A445B68}" type="datetimeFigureOut">
              <a:rPr lang="en-US" smtClean="0"/>
              <a:pPr/>
              <a:t>12/14/2012</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2C6B1FF6-39B9-40F5-8B67-33C6354A3D4F}" type="slidenum">
              <a:rPr kumimoji="0" lang="en-US" smtClean="0"/>
              <a:pPr/>
              <a:t>‹#›</a:t>
            </a:fld>
            <a:endParaRPr kumimoji="0" lang="en-US" dirty="0"/>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9D21D778-B565-4D7E-94D7-64010A445B68}" type="datetimeFigureOut">
              <a:rPr lang="en-US" smtClean="0"/>
              <a:pPr/>
              <a:t>12/14/2012</a:t>
            </a:fld>
            <a:endParaRPr lang="en-US" dirty="0"/>
          </a:p>
        </p:txBody>
      </p:sp>
      <p:sp>
        <p:nvSpPr>
          <p:cNvPr id="6" name="Footer Placeholder 5"/>
          <p:cNvSpPr>
            <a:spLocks noGrp="1"/>
          </p:cNvSpPr>
          <p:nvPr>
            <p:ph type="ftr" sz="quarter" idx="11"/>
          </p:nvPr>
        </p:nvSpPr>
        <p:spPr>
          <a:xfrm>
            <a:off x="301752" y="6410848"/>
            <a:ext cx="3584448" cy="365760"/>
          </a:xfrm>
        </p:spPr>
        <p:txBody>
          <a:bodyPr/>
          <a:lstStyle/>
          <a:p>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pPr algn="r" eaLnBrk="1" latinLnBrk="0" hangingPunct="1"/>
            <a:fld id="{9D21D778-B565-4D7E-94D7-64010A445B68}" type="datetimeFigureOut">
              <a:rPr lang="en-US" smtClean="0"/>
              <a:pPr algn="r" eaLnBrk="1" latinLnBrk="0" hangingPunct="1"/>
              <a:t>12/14/2012</a:t>
            </a:fld>
            <a:endParaRPr lang="en-US" sz="1400" dirty="0">
              <a:solidFill>
                <a:srgbClr val="FFFFFF"/>
              </a:solidFill>
            </a:endParaRPr>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pPr algn="l" eaLnBrk="1" latinLnBrk="0" hangingPunct="1"/>
            <a:endParaRPr kumimoji="0" lang="en-US" dirty="0">
              <a:solidFill>
                <a:srgbClr val="FFFFFF"/>
              </a:solidFill>
            </a:endParaRPr>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pPr algn="ctr" eaLnBrk="1" latinLnBrk="0" hangingPunct="1"/>
            <a:fld id="{2C6B1FF6-39B9-40F5-8B67-33C6354A3D4F}" type="slidenum">
              <a:rPr kumimoji="0" lang="en-US" smtClean="0"/>
              <a:pPr algn="ctr" eaLnBrk="1" latinLnBrk="0" hangingPunct="1"/>
              <a:t>‹#›</a:t>
            </a:fld>
            <a:endParaRPr kumimoji="0" lang="en-US" sz="1600" dirty="0">
              <a:solidFill>
                <a:schemeClr val="accent3">
                  <a:shade val="75000"/>
                </a:schemeClr>
              </a:solidFill>
            </a:endParaRPr>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ar-LB" dirty="0" smtClean="0"/>
              <a:t>نصيحة غذائية في دقيقة</a:t>
            </a:r>
            <a:endParaRPr lang="en-US" dirty="0"/>
          </a:p>
        </p:txBody>
      </p:sp>
      <p:pic>
        <p:nvPicPr>
          <p:cNvPr id="4" name="Picture 3" descr="Z:\دائرة جمعية اصدقاء البيئة\2011\Irshif 2011\IN 2011\اصدقاء البيئة.jpg"/>
          <p:cNvPicPr/>
          <p:nvPr/>
        </p:nvPicPr>
        <p:blipFill>
          <a:blip r:embed="rId2" cstate="print"/>
          <a:srcRect/>
          <a:stretch>
            <a:fillRect/>
          </a:stretch>
        </p:blipFill>
        <p:spPr bwMode="auto">
          <a:xfrm>
            <a:off x="3733800" y="2895600"/>
            <a:ext cx="1676400" cy="1600200"/>
          </a:xfrm>
          <a:prstGeom prst="rect">
            <a:avLst/>
          </a:prstGeom>
          <a:ln>
            <a:noFill/>
          </a:ln>
          <a:effectLst>
            <a:outerShdw blurRad="190500" algn="tl" rotWithShape="0">
              <a:srgbClr val="000000">
                <a:alpha val="70000"/>
              </a:srgbClr>
            </a:outerShdw>
          </a:effectLst>
        </p:spPr>
      </p:pic>
      <p:sp>
        <p:nvSpPr>
          <p:cNvPr id="5" name="Rectangle 4"/>
          <p:cNvSpPr/>
          <p:nvPr/>
        </p:nvSpPr>
        <p:spPr>
          <a:xfrm>
            <a:off x="3352800" y="4800600"/>
            <a:ext cx="2701382" cy="461665"/>
          </a:xfrm>
          <a:prstGeom prst="rect">
            <a:avLst/>
          </a:prstGeom>
        </p:spPr>
        <p:txBody>
          <a:bodyPr wrap="none">
            <a:spAutoFit/>
          </a:bodyPr>
          <a:lstStyle/>
          <a:p>
            <a:pPr algn="ctr" rtl="1"/>
            <a:r>
              <a:rPr lang="ar-LB" sz="2400" dirty="0" smtClean="0">
                <a:cs typeface="A- Yaser 1" pitchFamily="2" charset="-78"/>
              </a:rPr>
              <a:t>جمعية أصدقاء البيئة </a:t>
            </a:r>
            <a:endParaRPr lang="en-US" sz="2400" dirty="0">
              <a:cs typeface="A- Yaser 1" pitchFamily="2" charset="-7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dirty="0">
              <a:solidFill>
                <a:schemeClr val="tx1"/>
              </a:solidFill>
              <a:cs typeface="Andalus" pitchFamily="2" charset="-78"/>
            </a:endParaRPr>
          </a:p>
        </p:txBody>
      </p:sp>
      <p:sp>
        <p:nvSpPr>
          <p:cNvPr id="3" name="Content Placeholder 2"/>
          <p:cNvSpPr>
            <a:spLocks noGrp="1"/>
          </p:cNvSpPr>
          <p:nvPr>
            <p:ph sz="quarter" idx="1"/>
          </p:nvPr>
        </p:nvSpPr>
        <p:spPr/>
        <p:txBody>
          <a:bodyPr>
            <a:normAutofit fontScale="92500"/>
          </a:bodyPr>
          <a:lstStyle/>
          <a:p>
            <a:pPr algn="r" rtl="1"/>
            <a:r>
              <a:rPr lang="ar-SA" dirty="0" smtClean="0">
                <a:latin typeface="Segoe UI" pitchFamily="34" charset="0"/>
                <a:cs typeface="Segoe UI" pitchFamily="34" charset="0"/>
              </a:rPr>
              <a:t>يساعد في تقويه الجهاز العصبي بالاضافة الي انه مفيد في نمو العضلات </a:t>
            </a:r>
            <a:endParaRPr lang="ar-LB" dirty="0" smtClean="0">
              <a:latin typeface="Segoe UI" pitchFamily="34" charset="0"/>
              <a:cs typeface="Segoe UI" pitchFamily="34" charset="0"/>
            </a:endParaRPr>
          </a:p>
          <a:p>
            <a:pPr algn="r" rtl="1"/>
            <a:r>
              <a:rPr lang="ar-LB" dirty="0" smtClean="0">
                <a:latin typeface="Segoe UI" pitchFamily="34" charset="0"/>
                <a:cs typeface="Segoe UI" pitchFamily="34" charset="0"/>
              </a:rPr>
              <a:t>يساعد على </a:t>
            </a:r>
            <a:r>
              <a:rPr lang="ar-SA" dirty="0" smtClean="0">
                <a:latin typeface="Segoe UI" pitchFamily="34" charset="0"/>
                <a:cs typeface="Segoe UI" pitchFamily="34" charset="0"/>
              </a:rPr>
              <a:t>تنظيم ضغط الدم </a:t>
            </a:r>
            <a:endParaRPr lang="ar-LB" dirty="0" smtClean="0">
              <a:latin typeface="Segoe UI" pitchFamily="34" charset="0"/>
              <a:cs typeface="Segoe UI" pitchFamily="34" charset="0"/>
            </a:endParaRPr>
          </a:p>
          <a:p>
            <a:pPr algn="r" rtl="1"/>
            <a:r>
              <a:rPr lang="ar-SA" dirty="0" smtClean="0">
                <a:latin typeface="Segoe UI" pitchFamily="34" charset="0"/>
                <a:cs typeface="Segoe UI" pitchFamily="34" charset="0"/>
              </a:rPr>
              <a:t>جدا في الوقاية من نزلات البرد </a:t>
            </a:r>
            <a:endParaRPr lang="ar-LB" dirty="0" smtClean="0">
              <a:latin typeface="Segoe UI" pitchFamily="34" charset="0"/>
              <a:cs typeface="Segoe UI" pitchFamily="34" charset="0"/>
            </a:endParaRPr>
          </a:p>
          <a:p>
            <a:pPr algn="r" rtl="1"/>
            <a:r>
              <a:rPr lang="ar-SA" dirty="0" smtClean="0">
                <a:latin typeface="Segoe UI" pitchFamily="34" charset="0"/>
                <a:cs typeface="Segoe UI" pitchFamily="34" charset="0"/>
              </a:rPr>
              <a:t>ويساعد في الوقاية من هشاشه العظام </a:t>
            </a:r>
            <a:endParaRPr lang="ar-LB" dirty="0" smtClean="0">
              <a:latin typeface="Segoe UI" pitchFamily="34" charset="0"/>
              <a:cs typeface="Segoe UI" pitchFamily="34" charset="0"/>
            </a:endParaRPr>
          </a:p>
          <a:p>
            <a:pPr algn="r" rtl="1"/>
            <a:r>
              <a:rPr lang="ar-LB" dirty="0" smtClean="0">
                <a:latin typeface="Segoe UI" pitchFamily="34" charset="0"/>
                <a:cs typeface="Segoe UI" pitchFamily="34" charset="0"/>
              </a:rPr>
              <a:t>مفيد لتقوية جهاز المناعة</a:t>
            </a:r>
          </a:p>
          <a:p>
            <a:pPr algn="r" rtl="1"/>
            <a:r>
              <a:rPr lang="ar-SA" dirty="0" smtClean="0">
                <a:latin typeface="Segoe UI" pitchFamily="34" charset="0"/>
                <a:cs typeface="Segoe UI" pitchFamily="34" charset="0"/>
              </a:rPr>
              <a:t>ويساعد في تنظيم عمليه الهضم ويمنع الامساك </a:t>
            </a:r>
            <a:endParaRPr lang="ar-LB" dirty="0" smtClean="0">
              <a:latin typeface="Segoe UI" pitchFamily="34" charset="0"/>
              <a:cs typeface="Segoe UI" pitchFamily="34" charset="0"/>
            </a:endParaRPr>
          </a:p>
          <a:p>
            <a:pPr algn="r" rtl="1"/>
            <a:r>
              <a:rPr lang="ar-SA" dirty="0" smtClean="0">
                <a:latin typeface="Segoe UI" pitchFamily="34" charset="0"/>
                <a:cs typeface="Segoe UI" pitchFamily="34" charset="0"/>
              </a:rPr>
              <a:t>يساعد في الوقاية من امراض العين او ضعف البصر </a:t>
            </a:r>
            <a:endParaRPr lang="ar-LB" dirty="0" smtClean="0">
              <a:latin typeface="Segoe UI" pitchFamily="34" charset="0"/>
              <a:cs typeface="Segoe UI" pitchFamily="34" charset="0"/>
            </a:endParaRPr>
          </a:p>
          <a:p>
            <a:pPr algn="r" rtl="1"/>
            <a:r>
              <a:rPr lang="ar-SA" dirty="0" smtClean="0">
                <a:latin typeface="Segoe UI" pitchFamily="34" charset="0"/>
                <a:cs typeface="Segoe UI" pitchFamily="34" charset="0"/>
              </a:rPr>
              <a:t>يساعد في الوقاية من تصلب الشرايين والازمات القلبية والسكتات الدماغيه </a:t>
            </a:r>
            <a:br>
              <a:rPr lang="ar-SA" dirty="0" smtClean="0">
                <a:latin typeface="Segoe UI" pitchFamily="34" charset="0"/>
                <a:cs typeface="Segoe UI" pitchFamily="34" charset="0"/>
              </a:rPr>
            </a:br>
            <a:r>
              <a:rPr lang="ar-SA" dirty="0" smtClean="0">
                <a:latin typeface="Segoe UI" pitchFamily="34" charset="0"/>
                <a:cs typeface="Segoe UI" pitchFamily="34" charset="0"/>
              </a:rPr>
              <a:t> </a:t>
            </a:r>
            <a:br>
              <a:rPr lang="ar-SA" dirty="0" smtClean="0">
                <a:latin typeface="Segoe UI" pitchFamily="34" charset="0"/>
                <a:cs typeface="Segoe UI" pitchFamily="34" charset="0"/>
              </a:rPr>
            </a:br>
            <a:endParaRPr lang="en-US" dirty="0">
              <a:latin typeface="Segoe UI" pitchFamily="34" charset="0"/>
              <a:cs typeface="Segoe UI" pitchFamily="34" charset="0"/>
            </a:endParaRPr>
          </a:p>
        </p:txBody>
      </p:sp>
      <p:pic>
        <p:nvPicPr>
          <p:cNvPr id="4" name="Picture 3" descr="Z:\دائرة جمعية اصدقاء البيئة\2011\Irshif 2011\IN 2011\اصدقاء البيئة.jpg"/>
          <p:cNvPicPr/>
          <p:nvPr/>
        </p:nvPicPr>
        <p:blipFill>
          <a:blip r:embed="rId2" cstate="print"/>
          <a:srcRect/>
          <a:stretch>
            <a:fillRect/>
          </a:stretch>
        </p:blipFill>
        <p:spPr bwMode="auto">
          <a:xfrm>
            <a:off x="228600" y="228600"/>
            <a:ext cx="838200" cy="762000"/>
          </a:xfrm>
          <a:prstGeom prst="rect">
            <a:avLst/>
          </a:prstGeom>
          <a:ln>
            <a:noFill/>
          </a:ln>
          <a:effectLst>
            <a:outerShdw blurRad="190500" algn="tl" rotWithShape="0">
              <a:srgbClr val="000000">
                <a:alpha val="70000"/>
              </a:srgbClr>
            </a:outerShdw>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LB" b="1" dirty="0" smtClean="0">
                <a:solidFill>
                  <a:schemeClr val="tx1"/>
                </a:solidFill>
                <a:cs typeface="Andalus" pitchFamily="2" charset="-78"/>
              </a:rPr>
              <a:t>أغذية تنظم السكر في الدم</a:t>
            </a:r>
            <a:endParaRPr lang="en-US" dirty="0">
              <a:solidFill>
                <a:schemeClr val="tx1"/>
              </a:solidFill>
              <a:cs typeface="Andalus" pitchFamily="2" charset="-78"/>
            </a:endParaRPr>
          </a:p>
        </p:txBody>
      </p:sp>
      <p:graphicFrame>
        <p:nvGraphicFramePr>
          <p:cNvPr id="4" name="Content Placeholder 3"/>
          <p:cNvGraphicFramePr>
            <a:graphicFrameLocks noGrp="1"/>
          </p:cNvGraphicFramePr>
          <p:nvPr>
            <p:ph sz="quarter" idx="1"/>
          </p:nvPr>
        </p:nvGraphicFramePr>
        <p:xfrm>
          <a:off x="301625" y="1527175"/>
          <a:ext cx="8504238"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descr="Z:\دائرة جمعية اصدقاء البيئة\2011\Irshif 2011\IN 2011\اصدقاء البيئة.jpg"/>
          <p:cNvPicPr/>
          <p:nvPr/>
        </p:nvPicPr>
        <p:blipFill>
          <a:blip r:embed="rId6" cstate="print"/>
          <a:srcRect/>
          <a:stretch>
            <a:fillRect/>
          </a:stretch>
        </p:blipFill>
        <p:spPr bwMode="auto">
          <a:xfrm>
            <a:off x="228600" y="228600"/>
            <a:ext cx="838200" cy="762000"/>
          </a:xfrm>
          <a:prstGeom prst="rect">
            <a:avLst/>
          </a:prstGeom>
          <a:ln>
            <a:noFill/>
          </a:ln>
          <a:effectLst>
            <a:outerShdw blurRad="190500" algn="tl" rotWithShape="0">
              <a:srgbClr val="000000">
                <a:alpha val="70000"/>
              </a:srgbClr>
            </a:outerShdw>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LB" dirty="0" smtClean="0"/>
              <a:t> </a:t>
            </a:r>
            <a:endParaRPr lang="en-US" dirty="0"/>
          </a:p>
        </p:txBody>
      </p:sp>
      <p:sp>
        <p:nvSpPr>
          <p:cNvPr id="3" name="Content Placeholder 2"/>
          <p:cNvSpPr>
            <a:spLocks noGrp="1"/>
          </p:cNvSpPr>
          <p:nvPr>
            <p:ph sz="quarter" idx="1"/>
          </p:nvPr>
        </p:nvSpPr>
        <p:spPr/>
        <p:txBody>
          <a:bodyPr/>
          <a:lstStyle/>
          <a:p>
            <a:pPr algn="ctr" rtl="1">
              <a:buNone/>
            </a:pPr>
            <a:endParaRPr lang="ar-LB" dirty="0" smtClean="0">
              <a:latin typeface="Segoe UI" pitchFamily="34" charset="0"/>
              <a:cs typeface="Segoe UI" pitchFamily="34" charset="0"/>
            </a:endParaRPr>
          </a:p>
          <a:p>
            <a:pPr algn="ctr" rtl="1">
              <a:buNone/>
            </a:pPr>
            <a:r>
              <a:rPr lang="ar-LB" b="1" dirty="0" smtClean="0">
                <a:latin typeface="Segoe UI" pitchFamily="34" charset="0"/>
                <a:cs typeface="Segoe UI" pitchFamily="34" charset="0"/>
              </a:rPr>
              <a:t>منظمة الصحة العالمية توصي بالبصل لصحة أفضل</a:t>
            </a:r>
            <a:endParaRPr lang="ar-LB" b="1" dirty="0">
              <a:latin typeface="Segoe UI" pitchFamily="34" charset="0"/>
              <a:cs typeface="Segoe UI" pitchFamily="34" charset="0"/>
            </a:endParaRPr>
          </a:p>
        </p:txBody>
      </p:sp>
      <p:pic>
        <p:nvPicPr>
          <p:cNvPr id="4" name="Picture 3" descr="Z:\دائرة جمعية اصدقاء البيئة\2011\Irshif 2011\IN 2011\اصدقاء البيئة.jpg"/>
          <p:cNvPicPr/>
          <p:nvPr/>
        </p:nvPicPr>
        <p:blipFill>
          <a:blip r:embed="rId2" cstate="print"/>
          <a:srcRect/>
          <a:stretch>
            <a:fillRect/>
          </a:stretch>
        </p:blipFill>
        <p:spPr bwMode="auto">
          <a:xfrm>
            <a:off x="228600" y="228600"/>
            <a:ext cx="838200" cy="762000"/>
          </a:xfrm>
          <a:prstGeom prst="rect">
            <a:avLst/>
          </a:prstGeom>
          <a:ln>
            <a:noFill/>
          </a:ln>
          <a:effectLst>
            <a:outerShdw blurRad="190500" algn="tl" rotWithShape="0">
              <a:srgbClr val="000000">
                <a:alpha val="70000"/>
              </a:srgbClr>
            </a:outerShdw>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LB" b="1" dirty="0" smtClean="0">
                <a:solidFill>
                  <a:schemeClr val="tx1"/>
                </a:solidFill>
                <a:cs typeface="Andalus" pitchFamily="2" charset="-78"/>
              </a:rPr>
              <a:t>ما هي الخضار و الفواكه الأغنى بالألياف الغذائية؟</a:t>
            </a:r>
            <a:endParaRPr lang="en-US" dirty="0">
              <a:solidFill>
                <a:schemeClr val="tx1"/>
              </a:solidFill>
              <a:cs typeface="Andalus" pitchFamily="2" charset="-78"/>
            </a:endParaRPr>
          </a:p>
        </p:txBody>
      </p:sp>
      <p:sp>
        <p:nvSpPr>
          <p:cNvPr id="3" name="Content Placeholder 2"/>
          <p:cNvSpPr>
            <a:spLocks noGrp="1"/>
          </p:cNvSpPr>
          <p:nvPr>
            <p:ph sz="quarter" idx="1"/>
          </p:nvPr>
        </p:nvSpPr>
        <p:spPr/>
        <p:txBody>
          <a:bodyPr/>
          <a:lstStyle/>
          <a:p>
            <a:pPr algn="justLow" rtl="1">
              <a:buNone/>
            </a:pPr>
            <a:r>
              <a:rPr lang="ar-LB" dirty="0" smtClean="0">
                <a:latin typeface="Segoe UI" pitchFamily="34" charset="0"/>
                <a:cs typeface="Segoe UI" pitchFamily="34" charset="0"/>
              </a:rPr>
              <a:t>للألياف الغذائية أهمية عظيمة أثبتتها الأبحاث العلمية، و لا تزال، في تحسين كفاءة الهضم و تنظيم عمل القولون بل أنها أيضا تعمل على تنظيم مستوى السكر و الكوليسترول في الدم  و الوقاية من العديد من أنواع السرطان. من أهم مصادر الألياف في الغذاء الخضار و الفواكه و على رأسها البروكلي و الخوخ فهي تحتوي على أكثر من خمس غرامات للحصة الواحدة</a:t>
            </a:r>
            <a:endParaRPr lang="en-US" dirty="0">
              <a:latin typeface="Segoe UI" pitchFamily="34" charset="0"/>
              <a:cs typeface="Segoe UI" pitchFamily="34" charset="0"/>
            </a:endParaRPr>
          </a:p>
        </p:txBody>
      </p:sp>
      <p:pic>
        <p:nvPicPr>
          <p:cNvPr id="4" name="Picture 3" descr="Z:\دائرة جمعية اصدقاء البيئة\2011\Irshif 2011\IN 2011\اصدقاء البيئة.jpg"/>
          <p:cNvPicPr/>
          <p:nvPr/>
        </p:nvPicPr>
        <p:blipFill>
          <a:blip r:embed="rId2" cstate="print"/>
          <a:srcRect/>
          <a:stretch>
            <a:fillRect/>
          </a:stretch>
        </p:blipFill>
        <p:spPr bwMode="auto">
          <a:xfrm>
            <a:off x="228600" y="228600"/>
            <a:ext cx="838200" cy="762000"/>
          </a:xfrm>
          <a:prstGeom prst="rect">
            <a:avLst/>
          </a:prstGeom>
          <a:ln>
            <a:noFill/>
          </a:ln>
          <a:effectLst>
            <a:outerShdw blurRad="190500" algn="tl" rotWithShape="0">
              <a:srgbClr val="000000">
                <a:alpha val="70000"/>
              </a:srgbClr>
            </a:outerShdw>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ar-LB" sz="2400" b="1" dirty="0" smtClean="0">
                <a:solidFill>
                  <a:schemeClr val="tx1"/>
                </a:solidFill>
                <a:cs typeface="Andalus" pitchFamily="2" charset="-78"/>
              </a:rPr>
              <a:t>خضار و فواكه تحتوي على خمس غرامات أو أكثر من الألياف الغذائية</a:t>
            </a:r>
            <a:endParaRPr lang="en-US" sz="2400" dirty="0">
              <a:solidFill>
                <a:schemeClr val="tx1"/>
              </a:solidFill>
              <a:cs typeface="Andalus" pitchFamily="2" charset="-78"/>
            </a:endParaRPr>
          </a:p>
        </p:txBody>
      </p:sp>
      <p:sp>
        <p:nvSpPr>
          <p:cNvPr id="3" name="Content Placeholder 2"/>
          <p:cNvSpPr>
            <a:spLocks noGrp="1"/>
          </p:cNvSpPr>
          <p:nvPr>
            <p:ph sz="quarter" idx="1"/>
          </p:nvPr>
        </p:nvSpPr>
        <p:spPr/>
        <p:txBody>
          <a:bodyPr/>
          <a:lstStyle/>
          <a:p>
            <a:pPr algn="r" rtl="1"/>
            <a:r>
              <a:rPr lang="ar-LB" dirty="0" smtClean="0">
                <a:latin typeface="Segoe UI" pitchFamily="34" charset="0"/>
                <a:cs typeface="Segoe UI" pitchFamily="34" charset="0"/>
              </a:rPr>
              <a:t>بروكلي (ساق متوسطة)</a:t>
            </a:r>
          </a:p>
          <a:p>
            <a:pPr algn="r" rtl="1"/>
            <a:r>
              <a:rPr lang="ar-LB" dirty="0" smtClean="0">
                <a:latin typeface="Segoe UI" pitchFamily="34" charset="0"/>
                <a:cs typeface="Segoe UI" pitchFamily="34" charset="0"/>
              </a:rPr>
              <a:t>خوخ (حبتان متوسطتان)</a:t>
            </a:r>
          </a:p>
          <a:p>
            <a:pPr algn="r" rtl="1"/>
            <a:endParaRPr lang="en-US" dirty="0">
              <a:latin typeface="Segoe UI" pitchFamily="34" charset="0"/>
              <a:cs typeface="Segoe UI" pitchFamily="34" charset="0"/>
            </a:endParaRPr>
          </a:p>
        </p:txBody>
      </p:sp>
      <p:pic>
        <p:nvPicPr>
          <p:cNvPr id="4" name="Picture 3" descr="Z:\دائرة جمعية اصدقاء البيئة\2011\Irshif 2011\IN 2011\اصدقاء البيئة.jpg"/>
          <p:cNvPicPr/>
          <p:nvPr/>
        </p:nvPicPr>
        <p:blipFill>
          <a:blip r:embed="rId2" cstate="print"/>
          <a:srcRect/>
          <a:stretch>
            <a:fillRect/>
          </a:stretch>
        </p:blipFill>
        <p:spPr bwMode="auto">
          <a:xfrm>
            <a:off x="228600" y="228600"/>
            <a:ext cx="838200" cy="762000"/>
          </a:xfrm>
          <a:prstGeom prst="rect">
            <a:avLst/>
          </a:prstGeom>
          <a:ln>
            <a:noFill/>
          </a:ln>
          <a:effectLst>
            <a:outerShdw blurRad="190500" algn="tl" rotWithShape="0">
              <a:srgbClr val="000000">
                <a:alpha val="70000"/>
              </a:srgbClr>
            </a:outerShdw>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ar-LB" sz="2400" b="1" dirty="0" smtClean="0">
                <a:solidFill>
                  <a:schemeClr val="tx1"/>
                </a:solidFill>
                <a:cs typeface="Andalus" pitchFamily="2" charset="-78"/>
              </a:rPr>
              <a:t>خضار و فواكه تحتوي على ثلاث غرامات أو أكثر من الألياف الغذائية</a:t>
            </a:r>
            <a:endParaRPr lang="en-US" sz="2400" dirty="0">
              <a:solidFill>
                <a:schemeClr val="tx1"/>
              </a:solidFill>
              <a:cs typeface="Andalus" pitchFamily="2" charset="-78"/>
            </a:endParaRPr>
          </a:p>
        </p:txBody>
      </p:sp>
      <p:sp>
        <p:nvSpPr>
          <p:cNvPr id="3" name="Content Placeholder 2"/>
          <p:cNvSpPr>
            <a:spLocks noGrp="1"/>
          </p:cNvSpPr>
          <p:nvPr>
            <p:ph sz="quarter" idx="1"/>
          </p:nvPr>
        </p:nvSpPr>
        <p:spPr/>
        <p:txBody>
          <a:bodyPr/>
          <a:lstStyle/>
          <a:p>
            <a:pPr algn="r" rtl="1"/>
            <a:r>
              <a:rPr lang="ar-LB" dirty="0" smtClean="0">
                <a:latin typeface="Segoe UI" pitchFamily="34" charset="0"/>
                <a:cs typeface="Segoe UI" pitchFamily="34" charset="0"/>
              </a:rPr>
              <a:t>الأرضي شوكي (حبة واحدة)</a:t>
            </a:r>
          </a:p>
          <a:p>
            <a:pPr algn="r" rtl="1"/>
            <a:r>
              <a:rPr lang="ar-LB" dirty="0" smtClean="0">
                <a:latin typeface="Segoe UI" pitchFamily="34" charset="0"/>
                <a:cs typeface="Segoe UI" pitchFamily="34" charset="0"/>
              </a:rPr>
              <a:t>الهليون (خمس أعواد) </a:t>
            </a:r>
          </a:p>
          <a:p>
            <a:pPr algn="r" rtl="1"/>
            <a:r>
              <a:rPr lang="ar-LB" dirty="0" smtClean="0">
                <a:latin typeface="Segoe UI" pitchFamily="34" charset="0"/>
                <a:cs typeface="Segoe UI" pitchFamily="34" charset="0"/>
              </a:rPr>
              <a:t>الأفوكادو (ملعقتان مهروستان)</a:t>
            </a:r>
          </a:p>
          <a:p>
            <a:pPr algn="r" rtl="1"/>
            <a:r>
              <a:rPr lang="ar-LB" dirty="0" smtClean="0">
                <a:latin typeface="Segoe UI" pitchFamily="34" charset="0"/>
                <a:cs typeface="Segoe UI" pitchFamily="34" charset="0"/>
              </a:rPr>
              <a:t>الملفوف (نصف رأس صغير)</a:t>
            </a:r>
          </a:p>
          <a:p>
            <a:pPr algn="r" rtl="1"/>
            <a:r>
              <a:rPr lang="ar-LB" dirty="0" smtClean="0">
                <a:latin typeface="Segoe UI" pitchFamily="34" charset="0"/>
                <a:cs typeface="Segoe UI" pitchFamily="34" charset="0"/>
              </a:rPr>
              <a:t>الفلفل الأخضر (حبة متوسطة)</a:t>
            </a:r>
          </a:p>
          <a:p>
            <a:pPr algn="r" rtl="1"/>
            <a:r>
              <a:rPr lang="ar-LB" dirty="0" smtClean="0">
                <a:latin typeface="Segoe UI" pitchFamily="34" charset="0"/>
                <a:cs typeface="Segoe UI" pitchFamily="34" charset="0"/>
              </a:rPr>
              <a:t>القرنبيط (ربع رأس سغير)</a:t>
            </a:r>
          </a:p>
          <a:p>
            <a:pPr algn="r" rtl="1"/>
            <a:r>
              <a:rPr lang="ar-LB" dirty="0" smtClean="0">
                <a:latin typeface="Segoe UI" pitchFamily="34" charset="0"/>
                <a:cs typeface="Segoe UI" pitchFamily="34" charset="0"/>
              </a:rPr>
              <a:t>التين المجفف (2-3 حبات)</a:t>
            </a:r>
          </a:p>
          <a:p>
            <a:pPr algn="r" rtl="1"/>
            <a:r>
              <a:rPr lang="ar-LB" dirty="0" smtClean="0">
                <a:latin typeface="Segoe UI" pitchFamily="34" charset="0"/>
                <a:cs typeface="Segoe UI" pitchFamily="34" charset="0"/>
              </a:rPr>
              <a:t>الكيوي (حبتان متوسطتان)</a:t>
            </a:r>
          </a:p>
          <a:p>
            <a:pPr algn="r" rtl="1"/>
            <a:r>
              <a:rPr lang="ar-LB" dirty="0" smtClean="0">
                <a:latin typeface="Segoe UI" pitchFamily="34" charset="0"/>
                <a:cs typeface="Segoe UI" pitchFamily="34" charset="0"/>
              </a:rPr>
              <a:t>التوت البري</a:t>
            </a:r>
          </a:p>
          <a:p>
            <a:pPr algn="r" rtl="1"/>
            <a:endParaRPr lang="en-US" dirty="0">
              <a:latin typeface="Segoe UI" pitchFamily="34" charset="0"/>
              <a:cs typeface="Segoe UI" pitchFamily="34" charset="0"/>
            </a:endParaRPr>
          </a:p>
        </p:txBody>
      </p:sp>
      <p:pic>
        <p:nvPicPr>
          <p:cNvPr id="4" name="Picture 3" descr="Z:\دائرة جمعية اصدقاء البيئة\2011\Irshif 2011\IN 2011\اصدقاء البيئة.jpg"/>
          <p:cNvPicPr/>
          <p:nvPr/>
        </p:nvPicPr>
        <p:blipFill>
          <a:blip r:embed="rId2" cstate="print"/>
          <a:srcRect/>
          <a:stretch>
            <a:fillRect/>
          </a:stretch>
        </p:blipFill>
        <p:spPr bwMode="auto">
          <a:xfrm>
            <a:off x="228600" y="228600"/>
            <a:ext cx="838200" cy="762000"/>
          </a:xfrm>
          <a:prstGeom prst="rect">
            <a:avLst/>
          </a:prstGeom>
          <a:ln>
            <a:noFill/>
          </a:ln>
          <a:effectLst>
            <a:outerShdw blurRad="190500" algn="tl" rotWithShape="0">
              <a:srgbClr val="000000">
                <a:alpha val="70000"/>
              </a:srgbClr>
            </a:outerShdw>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ar-LB" sz="2400" b="1" dirty="0" smtClean="0">
                <a:solidFill>
                  <a:schemeClr val="tx1"/>
                </a:solidFill>
                <a:cs typeface="Andalus" pitchFamily="2" charset="-78"/>
              </a:rPr>
              <a:t>خضار و فواكه تحتوي على 2-2.99 غرامات أو أكثر من الألياف الغذائية</a:t>
            </a:r>
            <a:endParaRPr lang="en-US" sz="2400" dirty="0">
              <a:solidFill>
                <a:schemeClr val="tx1"/>
              </a:solidFill>
              <a:cs typeface="Andalus" pitchFamily="2" charset="-78"/>
            </a:endParaRPr>
          </a:p>
        </p:txBody>
      </p:sp>
      <p:sp>
        <p:nvSpPr>
          <p:cNvPr id="3" name="Content Placeholder 2"/>
          <p:cNvSpPr>
            <a:spLocks noGrp="1"/>
          </p:cNvSpPr>
          <p:nvPr>
            <p:ph sz="quarter" idx="1"/>
          </p:nvPr>
        </p:nvSpPr>
        <p:spPr/>
        <p:txBody>
          <a:bodyPr/>
          <a:lstStyle/>
          <a:p>
            <a:pPr algn="r" rtl="1"/>
            <a:r>
              <a:rPr lang="ar-LB" dirty="0" smtClean="0">
                <a:latin typeface="Segoe UI" pitchFamily="34" charset="0"/>
                <a:cs typeface="Segoe UI" pitchFamily="34" charset="0"/>
              </a:rPr>
              <a:t>التفاح (حبة متوسطة)</a:t>
            </a:r>
          </a:p>
          <a:p>
            <a:pPr algn="r" rtl="1"/>
            <a:r>
              <a:rPr lang="ar-LB" dirty="0" smtClean="0">
                <a:latin typeface="Segoe UI" pitchFamily="34" charset="0"/>
                <a:cs typeface="Segoe UI" pitchFamily="34" charset="0"/>
              </a:rPr>
              <a:t>الموز (حبة متوسطة)</a:t>
            </a:r>
          </a:p>
          <a:p>
            <a:pPr algn="r" rtl="1"/>
            <a:r>
              <a:rPr lang="ar-LB" dirty="0" smtClean="0">
                <a:latin typeface="Segoe UI" pitchFamily="34" charset="0"/>
                <a:cs typeface="Segoe UI" pitchFamily="34" charset="0"/>
              </a:rPr>
              <a:t>توت العليق (كوب واحد)</a:t>
            </a:r>
          </a:p>
          <a:p>
            <a:pPr algn="r" rtl="1"/>
            <a:r>
              <a:rPr lang="ar-LB" dirty="0" smtClean="0">
                <a:latin typeface="Segoe UI" pitchFamily="34" charset="0"/>
                <a:cs typeface="Segoe UI" pitchFamily="34" charset="0"/>
              </a:rPr>
              <a:t>الكرفس (ساقان)</a:t>
            </a:r>
          </a:p>
          <a:p>
            <a:pPr algn="r" rtl="1"/>
            <a:r>
              <a:rPr lang="ar-LB" dirty="0" smtClean="0">
                <a:latin typeface="Segoe UI" pitchFamily="34" charset="0"/>
                <a:cs typeface="Segoe UI" pitchFamily="34" charset="0"/>
              </a:rPr>
              <a:t>البصل (حبة متوسطة)</a:t>
            </a:r>
          </a:p>
          <a:p>
            <a:pPr algn="r" rtl="1"/>
            <a:r>
              <a:rPr lang="ar-LB" dirty="0" smtClean="0">
                <a:latin typeface="Segoe UI" pitchFamily="34" charset="0"/>
                <a:cs typeface="Segoe UI" pitchFamily="34" charset="0"/>
              </a:rPr>
              <a:t>البابايا (نصف حبة)</a:t>
            </a:r>
          </a:p>
          <a:p>
            <a:pPr algn="r" rtl="1"/>
            <a:r>
              <a:rPr lang="ar-LB" dirty="0" smtClean="0">
                <a:latin typeface="Segoe UI" pitchFamily="34" charset="0"/>
                <a:cs typeface="Segoe UI" pitchFamily="34" charset="0"/>
              </a:rPr>
              <a:t>الإجاص (حبة منوسطة)</a:t>
            </a:r>
          </a:p>
          <a:p>
            <a:pPr algn="r" rtl="1"/>
            <a:r>
              <a:rPr lang="ar-LB" dirty="0" smtClean="0">
                <a:latin typeface="Segoe UI" pitchFamily="34" charset="0"/>
                <a:cs typeface="Segoe UI" pitchFamily="34" charset="0"/>
              </a:rPr>
              <a:t>البطاطا (حبة متوسطة)</a:t>
            </a:r>
          </a:p>
          <a:p>
            <a:pPr algn="r" rtl="1"/>
            <a:r>
              <a:rPr lang="ar-LB" dirty="0" smtClean="0">
                <a:latin typeface="Segoe UI" pitchFamily="34" charset="0"/>
                <a:cs typeface="Segoe UI" pitchFamily="34" charset="0"/>
              </a:rPr>
              <a:t>الأناناس (كوب واحد)</a:t>
            </a:r>
          </a:p>
          <a:p>
            <a:pPr algn="r" rtl="1"/>
            <a:endParaRPr lang="en-US" dirty="0">
              <a:latin typeface="Segoe UI" pitchFamily="34" charset="0"/>
              <a:cs typeface="Segoe UI" pitchFamily="34" charset="0"/>
            </a:endParaRPr>
          </a:p>
        </p:txBody>
      </p:sp>
      <p:pic>
        <p:nvPicPr>
          <p:cNvPr id="4" name="Picture 3" descr="Z:\دائرة جمعية اصدقاء البيئة\2011\Irshif 2011\IN 2011\اصدقاء البيئة.jpg"/>
          <p:cNvPicPr/>
          <p:nvPr/>
        </p:nvPicPr>
        <p:blipFill>
          <a:blip r:embed="rId2" cstate="print"/>
          <a:srcRect/>
          <a:stretch>
            <a:fillRect/>
          </a:stretch>
        </p:blipFill>
        <p:spPr bwMode="auto">
          <a:xfrm>
            <a:off x="228600" y="228600"/>
            <a:ext cx="838200" cy="762000"/>
          </a:xfrm>
          <a:prstGeom prst="rect">
            <a:avLst/>
          </a:prstGeom>
          <a:ln>
            <a:noFill/>
          </a:ln>
          <a:effectLst>
            <a:outerShdw blurRad="190500" algn="tl" rotWithShape="0">
              <a:srgbClr val="000000">
                <a:alpha val="70000"/>
              </a:srgbClr>
            </a:outerShdw>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ar-LB" sz="2400" b="1" dirty="0" smtClean="0">
                <a:solidFill>
                  <a:schemeClr val="tx1"/>
                </a:solidFill>
                <a:cs typeface="Andalus" pitchFamily="2" charset="-78"/>
              </a:rPr>
              <a:t>خضار و فواكه تحتوي على 1-1.99 غرامات أو أكثر من الألياف الغذائية</a:t>
            </a:r>
            <a:endParaRPr lang="en-US" sz="2400" dirty="0">
              <a:solidFill>
                <a:schemeClr val="tx1"/>
              </a:solidFill>
              <a:cs typeface="Andalus" pitchFamily="2" charset="-78"/>
            </a:endParaRPr>
          </a:p>
        </p:txBody>
      </p:sp>
      <p:sp>
        <p:nvSpPr>
          <p:cNvPr id="3" name="Content Placeholder 2"/>
          <p:cNvSpPr>
            <a:spLocks noGrp="1"/>
          </p:cNvSpPr>
          <p:nvPr>
            <p:ph sz="quarter" idx="1"/>
          </p:nvPr>
        </p:nvSpPr>
        <p:spPr/>
        <p:txBody>
          <a:bodyPr>
            <a:normAutofit fontScale="77500" lnSpcReduction="20000"/>
          </a:bodyPr>
          <a:lstStyle/>
          <a:p>
            <a:pPr algn="r" rtl="1"/>
            <a:r>
              <a:rPr lang="ar-LB" dirty="0" smtClean="0">
                <a:latin typeface="Segoe UI" pitchFamily="34" charset="0"/>
                <a:cs typeface="Segoe UI" pitchFamily="34" charset="0"/>
              </a:rPr>
              <a:t>الكوسا (حبة متوسطة)</a:t>
            </a:r>
          </a:p>
          <a:p>
            <a:pPr algn="r" rtl="1"/>
            <a:r>
              <a:rPr lang="ar-LB" dirty="0" smtClean="0">
                <a:latin typeface="Segoe UI" pitchFamily="34" charset="0"/>
                <a:cs typeface="Segoe UI" pitchFamily="34" charset="0"/>
              </a:rPr>
              <a:t>الشمام (ربع حبة متوسطة)</a:t>
            </a:r>
          </a:p>
          <a:p>
            <a:pPr algn="r" rtl="1"/>
            <a:r>
              <a:rPr lang="ar-LB" dirty="0" smtClean="0">
                <a:latin typeface="Segoe UI" pitchFamily="34" charset="0"/>
                <a:cs typeface="Segoe UI" pitchFamily="34" charset="0"/>
              </a:rPr>
              <a:t>الخيار (ثلث حبة متوسطة)</a:t>
            </a:r>
          </a:p>
          <a:p>
            <a:pPr algn="r" rtl="1"/>
            <a:r>
              <a:rPr lang="ar-LB" dirty="0" smtClean="0">
                <a:latin typeface="Segoe UI" pitchFamily="34" charset="0"/>
                <a:cs typeface="Segoe UI" pitchFamily="34" charset="0"/>
              </a:rPr>
              <a:t>التمر (2-3 حبة)</a:t>
            </a:r>
          </a:p>
          <a:p>
            <a:pPr algn="r" rtl="1"/>
            <a:r>
              <a:rPr lang="ar-LB" dirty="0" smtClean="0">
                <a:latin typeface="Segoe UI" pitchFamily="34" charset="0"/>
                <a:cs typeface="Segoe UI" pitchFamily="34" charset="0"/>
              </a:rPr>
              <a:t>التين (2-3 حبة)</a:t>
            </a:r>
          </a:p>
          <a:p>
            <a:pPr algn="r" rtl="1"/>
            <a:r>
              <a:rPr lang="ar-LB" dirty="0" smtClean="0">
                <a:latin typeface="Segoe UI" pitchFamily="34" charset="0"/>
                <a:cs typeface="Segoe UI" pitchFamily="34" charset="0"/>
              </a:rPr>
              <a:t>البازلاء (نصف كوب مطبوخ)</a:t>
            </a:r>
          </a:p>
          <a:p>
            <a:pPr algn="r" rtl="1"/>
            <a:r>
              <a:rPr lang="ar-LB" dirty="0" smtClean="0">
                <a:latin typeface="Segoe UI" pitchFamily="34" charset="0"/>
                <a:cs typeface="Segoe UI" pitchFamily="34" charset="0"/>
              </a:rPr>
              <a:t>الخس (كوب واحد)</a:t>
            </a:r>
          </a:p>
          <a:p>
            <a:pPr algn="r" rtl="1"/>
            <a:r>
              <a:rPr lang="ar-LB" dirty="0" smtClean="0">
                <a:latin typeface="Segoe UI" pitchFamily="34" charset="0"/>
                <a:cs typeface="Segoe UI" pitchFamily="34" charset="0"/>
              </a:rPr>
              <a:t>المانجو (نصف حبة متوسطة)</a:t>
            </a:r>
          </a:p>
          <a:p>
            <a:pPr algn="r" rtl="1"/>
            <a:r>
              <a:rPr lang="ar-LB" dirty="0" smtClean="0">
                <a:latin typeface="Segoe UI" pitchFamily="34" charset="0"/>
                <a:cs typeface="Segoe UI" pitchFamily="34" charset="0"/>
              </a:rPr>
              <a:t>البطيخ (كوب واحد)</a:t>
            </a:r>
          </a:p>
          <a:p>
            <a:pPr algn="r" rtl="1"/>
            <a:r>
              <a:rPr lang="ar-LB" dirty="0" smtClean="0">
                <a:latin typeface="Segoe UI" pitchFamily="34" charset="0"/>
                <a:cs typeface="Segoe UI" pitchFamily="34" charset="0"/>
              </a:rPr>
              <a:t>الزبيب (نصف كوب)</a:t>
            </a:r>
          </a:p>
          <a:p>
            <a:pPr algn="r" rtl="1"/>
            <a:r>
              <a:rPr lang="ar-LB" dirty="0" smtClean="0">
                <a:latin typeface="Segoe UI" pitchFamily="34" charset="0"/>
                <a:cs typeface="Segoe UI" pitchFamily="34" charset="0"/>
              </a:rPr>
              <a:t>الفجل (حبة متوسطة)</a:t>
            </a:r>
          </a:p>
          <a:p>
            <a:pPr algn="r" rtl="1"/>
            <a:r>
              <a:rPr lang="ar-LB" dirty="0" smtClean="0">
                <a:latin typeface="Segoe UI" pitchFamily="34" charset="0"/>
                <a:cs typeface="Segoe UI" pitchFamily="34" charset="0"/>
              </a:rPr>
              <a:t>البطاطا الحلوة (حبة متوسطة)</a:t>
            </a:r>
          </a:p>
          <a:p>
            <a:pPr algn="r" rtl="1"/>
            <a:r>
              <a:rPr lang="ar-LB" dirty="0" smtClean="0">
                <a:latin typeface="Segoe UI" pitchFamily="34" charset="0"/>
                <a:cs typeface="Segoe UI" pitchFamily="34" charset="0"/>
              </a:rPr>
              <a:t>البرتقال (ربع حبة متوسطة)</a:t>
            </a:r>
          </a:p>
          <a:p>
            <a:pPr algn="r" rtl="1"/>
            <a:endParaRPr lang="en-US" dirty="0">
              <a:latin typeface="Segoe UI" pitchFamily="34" charset="0"/>
              <a:cs typeface="Segoe UI" pitchFamily="34" charset="0"/>
            </a:endParaRPr>
          </a:p>
        </p:txBody>
      </p:sp>
      <p:pic>
        <p:nvPicPr>
          <p:cNvPr id="4" name="Picture 3" descr="Z:\دائرة جمعية اصدقاء البيئة\2011\Irshif 2011\IN 2011\اصدقاء البيئة.jpg"/>
          <p:cNvPicPr/>
          <p:nvPr/>
        </p:nvPicPr>
        <p:blipFill>
          <a:blip r:embed="rId2" cstate="print"/>
          <a:srcRect/>
          <a:stretch>
            <a:fillRect/>
          </a:stretch>
        </p:blipFill>
        <p:spPr bwMode="auto">
          <a:xfrm>
            <a:off x="228600" y="228600"/>
            <a:ext cx="838200" cy="762000"/>
          </a:xfrm>
          <a:prstGeom prst="rect">
            <a:avLst/>
          </a:prstGeom>
          <a:ln>
            <a:noFill/>
          </a:ln>
          <a:effectLst>
            <a:outerShdw blurRad="190500" algn="tl" rotWithShape="0">
              <a:srgbClr val="000000">
                <a:alpha val="70000"/>
              </a:srgbClr>
            </a:outerShdw>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ar-LB" sz="5400" dirty="0" smtClean="0">
                <a:solidFill>
                  <a:schemeClr val="accent1">
                    <a:lumMod val="75000"/>
                  </a:schemeClr>
                </a:solidFill>
                <a:cs typeface="Andalus" pitchFamily="2" charset="-78"/>
              </a:rPr>
              <a:t>العنب</a:t>
            </a:r>
            <a:endParaRPr lang="en-US" sz="5400" dirty="0">
              <a:solidFill>
                <a:schemeClr val="accent1">
                  <a:lumMod val="75000"/>
                </a:schemeClr>
              </a:solidFill>
              <a:cs typeface="Andalus" pitchFamily="2" charset="-78"/>
            </a:endParaRPr>
          </a:p>
        </p:txBody>
      </p:sp>
      <p:sp>
        <p:nvSpPr>
          <p:cNvPr id="3" name="Content Placeholder 2"/>
          <p:cNvSpPr>
            <a:spLocks noGrp="1"/>
          </p:cNvSpPr>
          <p:nvPr>
            <p:ph sz="quarter" idx="1"/>
          </p:nvPr>
        </p:nvSpPr>
        <p:spPr/>
        <p:txBody>
          <a:bodyPr>
            <a:normAutofit/>
          </a:bodyPr>
          <a:lstStyle/>
          <a:p>
            <a:pPr algn="ctr" rtl="1">
              <a:buNone/>
            </a:pPr>
            <a:endParaRPr lang="ar-LB" sz="5400" dirty="0" smtClean="0">
              <a:cs typeface="Andalus" pitchFamily="2" charset="-78"/>
            </a:endParaRPr>
          </a:p>
          <a:p>
            <a:pPr algn="ctr" rtl="1">
              <a:buNone/>
            </a:pPr>
            <a:r>
              <a:rPr lang="ar-SA" sz="4800" dirty="0" smtClean="0">
                <a:latin typeface="Segoe UI" pitchFamily="34" charset="0"/>
                <a:cs typeface="Segoe UI" pitchFamily="34" charset="0"/>
              </a:rPr>
              <a:t>تناول العنب قد يساعد في حماية صحة القلب عند الأشخاص الذين يعانون من المتلازمة الأيضية</a:t>
            </a:r>
            <a:r>
              <a:rPr lang="ar-SA" sz="5400" dirty="0" smtClean="0">
                <a:cs typeface="Andalus" pitchFamily="2" charset="-78"/>
              </a:rPr>
              <a:t/>
            </a:r>
            <a:br>
              <a:rPr lang="ar-SA" sz="5400" dirty="0" smtClean="0">
                <a:cs typeface="Andalus" pitchFamily="2" charset="-78"/>
              </a:rPr>
            </a:br>
            <a:endParaRPr lang="en-US" sz="5400" dirty="0">
              <a:cs typeface="Andalus" pitchFamily="2" charset="-78"/>
            </a:endParaRPr>
          </a:p>
        </p:txBody>
      </p:sp>
      <p:pic>
        <p:nvPicPr>
          <p:cNvPr id="4" name="Picture 3" descr="Z:\دائرة جمعية اصدقاء البيئة\2011\Irshif 2011\IN 2011\اصدقاء البيئة.jpg"/>
          <p:cNvPicPr/>
          <p:nvPr/>
        </p:nvPicPr>
        <p:blipFill>
          <a:blip r:embed="rId2" cstate="print"/>
          <a:srcRect/>
          <a:stretch>
            <a:fillRect/>
          </a:stretch>
        </p:blipFill>
        <p:spPr bwMode="auto">
          <a:xfrm>
            <a:off x="228600" y="228600"/>
            <a:ext cx="838200" cy="762000"/>
          </a:xfrm>
          <a:prstGeom prst="rect">
            <a:avLst/>
          </a:prstGeom>
          <a:ln>
            <a:noFill/>
          </a:ln>
          <a:effectLst>
            <a:outerShdw blurRad="190500" algn="tl" rotWithShape="0">
              <a:srgbClr val="000000">
                <a:alpha val="70000"/>
              </a:srgbClr>
            </a:outerShdw>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ar-LB" sz="5400" dirty="0" smtClean="0">
                <a:solidFill>
                  <a:schemeClr val="accent1">
                    <a:lumMod val="75000"/>
                  </a:schemeClr>
                </a:solidFill>
                <a:cs typeface="Andalus" pitchFamily="2" charset="-78"/>
              </a:rPr>
              <a:t>الموز</a:t>
            </a:r>
            <a:endParaRPr lang="en-US" sz="5400" dirty="0">
              <a:solidFill>
                <a:schemeClr val="accent1">
                  <a:lumMod val="75000"/>
                </a:schemeClr>
              </a:solidFill>
              <a:cs typeface="Andalus" pitchFamily="2" charset="-78"/>
            </a:endParaRPr>
          </a:p>
        </p:txBody>
      </p:sp>
      <p:sp>
        <p:nvSpPr>
          <p:cNvPr id="3" name="Content Placeholder 2"/>
          <p:cNvSpPr>
            <a:spLocks noGrp="1"/>
          </p:cNvSpPr>
          <p:nvPr>
            <p:ph sz="quarter" idx="1"/>
          </p:nvPr>
        </p:nvSpPr>
        <p:spPr/>
        <p:txBody>
          <a:bodyPr>
            <a:normAutofit/>
          </a:bodyPr>
          <a:lstStyle/>
          <a:p>
            <a:pPr algn="ctr" rtl="1">
              <a:buNone/>
            </a:pPr>
            <a:r>
              <a:rPr lang="ar-LB" sz="2400" dirty="0" smtClean="0">
                <a:cs typeface="Andalus" pitchFamily="2" charset="-78"/>
              </a:rPr>
              <a:t>يساعد في التغلب على عدد كبير من الأمراض</a:t>
            </a:r>
            <a:r>
              <a:rPr lang="ar-SA" sz="5400" dirty="0" smtClean="0">
                <a:cs typeface="Andalus" pitchFamily="2" charset="-78"/>
              </a:rPr>
              <a:t/>
            </a:r>
            <a:br>
              <a:rPr lang="ar-SA" sz="5400" dirty="0" smtClean="0">
                <a:cs typeface="Andalus" pitchFamily="2" charset="-78"/>
              </a:rPr>
            </a:br>
            <a:endParaRPr lang="en-US" sz="5400" dirty="0">
              <a:cs typeface="Andalus" pitchFamily="2" charset="-78"/>
            </a:endParaRPr>
          </a:p>
        </p:txBody>
      </p:sp>
      <p:graphicFrame>
        <p:nvGraphicFramePr>
          <p:cNvPr id="4" name="Diagram 3"/>
          <p:cNvGraphicFramePr/>
          <p:nvPr/>
        </p:nvGraphicFramePr>
        <p:xfrm>
          <a:off x="609600" y="1981200"/>
          <a:ext cx="7924800" cy="4648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descr="Z:\دائرة جمعية اصدقاء البيئة\2011\Irshif 2011\IN 2011\اصدقاء البيئة.jpg"/>
          <p:cNvPicPr/>
          <p:nvPr/>
        </p:nvPicPr>
        <p:blipFill>
          <a:blip r:embed="rId6" cstate="print"/>
          <a:srcRect/>
          <a:stretch>
            <a:fillRect/>
          </a:stretch>
        </p:blipFill>
        <p:spPr bwMode="auto">
          <a:xfrm>
            <a:off x="228600" y="228600"/>
            <a:ext cx="838200" cy="762000"/>
          </a:xfrm>
          <a:prstGeom prst="rect">
            <a:avLst/>
          </a:prstGeom>
          <a:ln>
            <a:noFill/>
          </a:ln>
          <a:effectLst>
            <a:outerShdw blurRad="190500" algn="tl" rotWithShape="0">
              <a:srgbClr val="000000">
                <a:alpha val="70000"/>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LB" dirty="0" smtClean="0"/>
              <a:t> </a:t>
            </a:r>
            <a:endParaRPr lang="en-US" dirty="0"/>
          </a:p>
        </p:txBody>
      </p:sp>
      <p:sp>
        <p:nvSpPr>
          <p:cNvPr id="3" name="Content Placeholder 2"/>
          <p:cNvSpPr>
            <a:spLocks noGrp="1"/>
          </p:cNvSpPr>
          <p:nvPr>
            <p:ph sz="quarter" idx="1"/>
          </p:nvPr>
        </p:nvSpPr>
        <p:spPr/>
        <p:txBody>
          <a:bodyPr>
            <a:noAutofit/>
          </a:bodyPr>
          <a:lstStyle/>
          <a:p>
            <a:pPr algn="justLow" rtl="1">
              <a:lnSpc>
                <a:spcPct val="150000"/>
              </a:lnSpc>
            </a:pPr>
            <a:r>
              <a:rPr lang="ar-SA" sz="2400" dirty="0" smtClean="0">
                <a:latin typeface="Segoe UI" pitchFamily="34" charset="0"/>
                <a:cs typeface="Segoe UI" pitchFamily="34" charset="0"/>
              </a:rPr>
              <a:t>يوجد اليوم أكثر من 7500 نوع من التفاح، تُزرع في مناطق مختلفة المناخ، يصل الإنتاج العالمي الى حوالي 50 مليون طن سنوياً، بحجم سوق يتجاوز 10مليارات دولار</a:t>
            </a:r>
            <a:endParaRPr lang="ar-LB" sz="2400" dirty="0" smtClean="0">
              <a:latin typeface="Segoe UI" pitchFamily="34" charset="0"/>
              <a:cs typeface="Segoe UI" pitchFamily="34" charset="0"/>
            </a:endParaRPr>
          </a:p>
          <a:p>
            <a:pPr algn="justLow" rtl="1">
              <a:lnSpc>
                <a:spcPct val="150000"/>
              </a:lnSpc>
            </a:pPr>
            <a:r>
              <a:rPr lang="ar-SA" sz="2400" dirty="0" smtClean="0">
                <a:latin typeface="Segoe UI" pitchFamily="34" charset="0"/>
                <a:cs typeface="Segoe UI" pitchFamily="34" charset="0"/>
              </a:rPr>
              <a:t>تركب ثمرة التفاح هو من الماء بنسبة 80%، والسكريات 10% و4%من الفيتامينات والمعادن، والبقية من الألياف وغيرها من المواد. وتُمد الإنسان بكمية تتراوح ما بين 50 الى 80 كالوري أو سعر حراري، حسب درجة حلاوتها. وإزالة القشرة وقلب التفاحة كما يفعله الكثيرون، يحرم الإنسان من تناول 50% من محتواها من فيتامين «سي» والألياف، بينما لا تتأثر كثيراً كمية السكريات.</a:t>
            </a:r>
            <a:r>
              <a:rPr lang="ar-SA" sz="2400" dirty="0" smtClean="0">
                <a:cs typeface="Arabic Transparent" pitchFamily="2" charset="-78"/>
              </a:rPr>
              <a:t/>
            </a:r>
            <a:br>
              <a:rPr lang="ar-SA" sz="2400" dirty="0" smtClean="0">
                <a:cs typeface="Arabic Transparent" pitchFamily="2" charset="-78"/>
              </a:rPr>
            </a:br>
            <a:endParaRPr lang="en-US" sz="2400" dirty="0">
              <a:cs typeface="Arabic Transparent" pitchFamily="2" charset="-78"/>
            </a:endParaRPr>
          </a:p>
        </p:txBody>
      </p:sp>
      <p:pic>
        <p:nvPicPr>
          <p:cNvPr id="4" name="Picture 3" descr="Z:\دائرة جمعية اصدقاء البيئة\2011\Irshif 2011\IN 2011\اصدقاء البيئة.jpg"/>
          <p:cNvPicPr/>
          <p:nvPr/>
        </p:nvPicPr>
        <p:blipFill>
          <a:blip r:embed="rId2" cstate="print"/>
          <a:srcRect/>
          <a:stretch>
            <a:fillRect/>
          </a:stretch>
        </p:blipFill>
        <p:spPr bwMode="auto">
          <a:xfrm>
            <a:off x="228600" y="228600"/>
            <a:ext cx="838200" cy="762000"/>
          </a:xfrm>
          <a:prstGeom prst="rect">
            <a:avLst/>
          </a:prstGeom>
          <a:ln>
            <a:noFill/>
          </a:ln>
          <a:effectLst>
            <a:outerShdw blurRad="190500" algn="tl" rotWithShape="0">
              <a:srgbClr val="000000">
                <a:alpha val="70000"/>
              </a:srgbClr>
            </a:outerShdw>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dirty="0" smtClean="0">
                <a:solidFill>
                  <a:schemeClr val="tx1"/>
                </a:solidFill>
                <a:cs typeface="Andalus" pitchFamily="2" charset="-78"/>
              </a:rPr>
              <a:t>الفوائد الطبية العلاجية للتفاح </a:t>
            </a:r>
            <a:endParaRPr lang="en-US" dirty="0">
              <a:solidFill>
                <a:schemeClr val="tx1"/>
              </a:solidFill>
              <a:cs typeface="Andalus" pitchFamily="2" charset="-78"/>
            </a:endParaRPr>
          </a:p>
        </p:txBody>
      </p:sp>
      <p:sp>
        <p:nvSpPr>
          <p:cNvPr id="3" name="Content Placeholder 2"/>
          <p:cNvSpPr>
            <a:spLocks noGrp="1"/>
          </p:cNvSpPr>
          <p:nvPr>
            <p:ph sz="quarter" idx="1"/>
          </p:nvPr>
        </p:nvSpPr>
        <p:spPr/>
        <p:txBody>
          <a:bodyPr>
            <a:noAutofit/>
          </a:bodyPr>
          <a:lstStyle/>
          <a:p>
            <a:pPr algn="r" rtl="1"/>
            <a:r>
              <a:rPr lang="ar-LB" sz="3200" dirty="0" smtClean="0">
                <a:latin typeface="Segoe UI" pitchFamily="34" charset="0"/>
                <a:cs typeface="Segoe UI" pitchFamily="34" charset="0"/>
              </a:rPr>
              <a:t>يقلل </a:t>
            </a:r>
            <a:r>
              <a:rPr lang="ar-SA" sz="3200" dirty="0" smtClean="0">
                <a:latin typeface="Segoe UI" pitchFamily="34" charset="0"/>
                <a:cs typeface="Segoe UI" pitchFamily="34" charset="0"/>
              </a:rPr>
              <a:t>من امتصاص الأمعاء للكولسترول وللسكريات، و</a:t>
            </a:r>
            <a:r>
              <a:rPr lang="ar-LB" sz="3200" dirty="0" smtClean="0">
                <a:latin typeface="Segoe UI" pitchFamily="34" charset="0"/>
                <a:cs typeface="Segoe UI" pitchFamily="34" charset="0"/>
              </a:rPr>
              <a:t>ي</a:t>
            </a:r>
            <a:r>
              <a:rPr lang="ar-SA" sz="3200" dirty="0" smtClean="0">
                <a:latin typeface="Segoe UI" pitchFamily="34" charset="0"/>
                <a:cs typeface="Segoe UI" pitchFamily="34" charset="0"/>
              </a:rPr>
              <a:t>نظم المرور الطبيعي داخل الأمعاء، وأيضاً تخلص الجسم من السموم المعدنية كالزئبق أو الرصاص</a:t>
            </a:r>
            <a:endParaRPr lang="ar-LB" sz="3200" dirty="0" smtClean="0">
              <a:latin typeface="Segoe UI" pitchFamily="34" charset="0"/>
              <a:cs typeface="Segoe UI" pitchFamily="34" charset="0"/>
            </a:endParaRPr>
          </a:p>
          <a:p>
            <a:pPr algn="r" rtl="1"/>
            <a:r>
              <a:rPr lang="ar-SA" sz="3200" dirty="0" smtClean="0">
                <a:latin typeface="Segoe UI" pitchFamily="34" charset="0"/>
                <a:cs typeface="Segoe UI" pitchFamily="34" charset="0"/>
              </a:rPr>
              <a:t>يخفف بتناوله الشعور بالجوع وفي نفس الوقت لا تُمد الجسم بكميات عالية من السكر.</a:t>
            </a:r>
            <a:endParaRPr lang="ar-LB" sz="3200" dirty="0" smtClean="0">
              <a:latin typeface="Segoe UI" pitchFamily="34" charset="0"/>
              <a:cs typeface="Segoe UI" pitchFamily="34" charset="0"/>
            </a:endParaRPr>
          </a:p>
          <a:p>
            <a:pPr algn="r" rtl="1"/>
            <a:r>
              <a:rPr lang="ar-SA" sz="3200" dirty="0" smtClean="0">
                <a:latin typeface="Segoe UI" pitchFamily="34" charset="0"/>
                <a:cs typeface="Segoe UI" pitchFamily="34" charset="0"/>
              </a:rPr>
              <a:t>منع تسويس الأسنان وفي تحسين صحة اللثة ووقايتها من الالتهابات الميكروبية، وكذلك التهابات المجاري البولية.</a:t>
            </a:r>
            <a:endParaRPr lang="ar-LB" sz="3200" dirty="0" smtClean="0">
              <a:latin typeface="Segoe UI" pitchFamily="34" charset="0"/>
              <a:cs typeface="Segoe UI" pitchFamily="34" charset="0"/>
            </a:endParaRPr>
          </a:p>
          <a:p>
            <a:pPr algn="r" rtl="1"/>
            <a:r>
              <a:rPr lang="ar-LB" sz="3200" dirty="0" smtClean="0">
                <a:latin typeface="Segoe UI" pitchFamily="34" charset="0"/>
                <a:cs typeface="Segoe UI" pitchFamily="34" charset="0"/>
              </a:rPr>
              <a:t>يساعد </a:t>
            </a:r>
            <a:r>
              <a:rPr lang="ar-SA" sz="3200" dirty="0" smtClean="0">
                <a:latin typeface="Segoe UI" pitchFamily="34" charset="0"/>
                <a:cs typeface="Segoe UI" pitchFamily="34" charset="0"/>
              </a:rPr>
              <a:t>على منع تغيرات السرطانية في الخلايا وخفض ترسب الكولسترول الضار في جدران الشرايين.</a:t>
            </a:r>
            <a:br>
              <a:rPr lang="ar-SA" sz="3200" dirty="0" smtClean="0">
                <a:latin typeface="Segoe UI" pitchFamily="34" charset="0"/>
                <a:cs typeface="Segoe UI" pitchFamily="34" charset="0"/>
              </a:rPr>
            </a:br>
            <a:r>
              <a:rPr lang="ar-SA" sz="3200" dirty="0" smtClean="0">
                <a:latin typeface="Segoe UI" pitchFamily="34" charset="0"/>
                <a:cs typeface="Segoe UI" pitchFamily="34" charset="0"/>
              </a:rPr>
              <a:t/>
            </a:r>
            <a:br>
              <a:rPr lang="ar-SA" sz="3200" dirty="0" smtClean="0">
                <a:latin typeface="Segoe UI" pitchFamily="34" charset="0"/>
                <a:cs typeface="Segoe UI" pitchFamily="34" charset="0"/>
              </a:rPr>
            </a:br>
            <a:r>
              <a:rPr lang="ar-SA" sz="3200" dirty="0" smtClean="0">
                <a:latin typeface="Segoe UI" pitchFamily="34" charset="0"/>
                <a:cs typeface="Segoe UI" pitchFamily="34" charset="0"/>
              </a:rPr>
              <a:t/>
            </a:r>
            <a:br>
              <a:rPr lang="ar-SA" sz="3200" dirty="0" smtClean="0">
                <a:latin typeface="Segoe UI" pitchFamily="34" charset="0"/>
                <a:cs typeface="Segoe UI" pitchFamily="34" charset="0"/>
              </a:rPr>
            </a:br>
            <a:endParaRPr lang="en-US" sz="3200" dirty="0">
              <a:latin typeface="Segoe UI" pitchFamily="34" charset="0"/>
              <a:cs typeface="Segoe UI" pitchFamily="34" charset="0"/>
            </a:endParaRPr>
          </a:p>
        </p:txBody>
      </p:sp>
      <p:pic>
        <p:nvPicPr>
          <p:cNvPr id="4" name="Picture 3" descr="Z:\دائرة جمعية اصدقاء البيئة\2011\Irshif 2011\IN 2011\اصدقاء البيئة.jpg"/>
          <p:cNvPicPr/>
          <p:nvPr/>
        </p:nvPicPr>
        <p:blipFill>
          <a:blip r:embed="rId2" cstate="print"/>
          <a:srcRect/>
          <a:stretch>
            <a:fillRect/>
          </a:stretch>
        </p:blipFill>
        <p:spPr bwMode="auto">
          <a:xfrm>
            <a:off x="228600" y="228600"/>
            <a:ext cx="838200" cy="762000"/>
          </a:xfrm>
          <a:prstGeom prst="rect">
            <a:avLst/>
          </a:prstGeom>
          <a:ln>
            <a:noFill/>
          </a:ln>
          <a:effectLst>
            <a:outerShdw blurRad="190500" algn="tl" rotWithShape="0">
              <a:srgbClr val="000000">
                <a:alpha val="70000"/>
              </a:srgbClr>
            </a:outerShdw>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dirty="0" smtClean="0">
                <a:solidFill>
                  <a:schemeClr val="tx1"/>
                </a:solidFill>
                <a:cs typeface="Andalus" pitchFamily="2" charset="-78"/>
              </a:rPr>
              <a:t>الفوائد الطبية العلاجية للتفاح </a:t>
            </a:r>
            <a:endParaRPr lang="en-US" dirty="0"/>
          </a:p>
        </p:txBody>
      </p:sp>
      <p:sp>
        <p:nvSpPr>
          <p:cNvPr id="3" name="Content Placeholder 2"/>
          <p:cNvSpPr>
            <a:spLocks noGrp="1"/>
          </p:cNvSpPr>
          <p:nvPr>
            <p:ph sz="quarter" idx="1"/>
          </p:nvPr>
        </p:nvSpPr>
        <p:spPr/>
        <p:txBody>
          <a:bodyPr>
            <a:normAutofit/>
          </a:bodyPr>
          <a:lstStyle/>
          <a:p>
            <a:pPr algn="r" rtl="1"/>
            <a:r>
              <a:rPr lang="ar-LB" sz="4000" dirty="0" smtClean="0">
                <a:latin typeface="Segoe UI" pitchFamily="34" charset="0"/>
                <a:cs typeface="Segoe UI" pitchFamily="34" charset="0"/>
              </a:rPr>
              <a:t>السرطان والتفاح؟؟؟؟؟</a:t>
            </a:r>
          </a:p>
          <a:p>
            <a:pPr algn="r" rtl="1"/>
            <a:endParaRPr lang="ar-LB" sz="4000" dirty="0" smtClean="0">
              <a:latin typeface="Segoe UI" pitchFamily="34" charset="0"/>
              <a:cs typeface="Segoe UI" pitchFamily="34" charset="0"/>
            </a:endParaRPr>
          </a:p>
          <a:p>
            <a:pPr algn="r" rtl="1">
              <a:buNone/>
            </a:pPr>
            <a:endParaRPr lang="ar-LB" sz="4000" dirty="0" smtClean="0">
              <a:latin typeface="Segoe UI" pitchFamily="34" charset="0"/>
              <a:cs typeface="Segoe UI" pitchFamily="34" charset="0"/>
            </a:endParaRPr>
          </a:p>
          <a:p>
            <a:pPr algn="r" rtl="1"/>
            <a:r>
              <a:rPr lang="ar-LB" sz="4000" dirty="0" smtClean="0">
                <a:latin typeface="Segoe UI" pitchFamily="34" charset="0"/>
                <a:cs typeface="Segoe UI" pitchFamily="34" charset="0"/>
              </a:rPr>
              <a:t>الرئة والقلب والتفاح ؟؟؟؟؟</a:t>
            </a:r>
            <a:endParaRPr lang="en-US" sz="4000" dirty="0">
              <a:latin typeface="Segoe UI" pitchFamily="34" charset="0"/>
              <a:cs typeface="Segoe UI" pitchFamily="34" charset="0"/>
            </a:endParaRPr>
          </a:p>
        </p:txBody>
      </p:sp>
      <p:pic>
        <p:nvPicPr>
          <p:cNvPr id="3074" name="Picture 2" descr="http://www.5odar.com/wp-content/uploads/2012/04/green-apple2.jpg"/>
          <p:cNvPicPr>
            <a:picLocks noChangeAspect="1" noChangeArrowheads="1"/>
          </p:cNvPicPr>
          <p:nvPr/>
        </p:nvPicPr>
        <p:blipFill>
          <a:blip r:embed="rId2"/>
          <a:srcRect/>
          <a:stretch>
            <a:fillRect/>
          </a:stretch>
        </p:blipFill>
        <p:spPr bwMode="auto">
          <a:xfrm>
            <a:off x="381000" y="1676399"/>
            <a:ext cx="2895600" cy="4009103"/>
          </a:xfrm>
          <a:prstGeom prst="ellipse">
            <a:avLst/>
          </a:prstGeom>
          <a:ln>
            <a:noFill/>
          </a:ln>
          <a:effectLst>
            <a:softEdge rad="112500"/>
          </a:effectLst>
        </p:spPr>
      </p:pic>
      <p:pic>
        <p:nvPicPr>
          <p:cNvPr id="5" name="Picture 4" descr="Z:\دائرة جمعية اصدقاء البيئة\2011\Irshif 2011\IN 2011\اصدقاء البيئة.jpg"/>
          <p:cNvPicPr/>
          <p:nvPr/>
        </p:nvPicPr>
        <p:blipFill>
          <a:blip r:embed="rId3" cstate="print"/>
          <a:srcRect/>
          <a:stretch>
            <a:fillRect/>
          </a:stretch>
        </p:blipFill>
        <p:spPr bwMode="auto">
          <a:xfrm>
            <a:off x="228600" y="228600"/>
            <a:ext cx="838200" cy="762000"/>
          </a:xfrm>
          <a:prstGeom prst="rect">
            <a:avLst/>
          </a:prstGeom>
          <a:ln>
            <a:noFill/>
          </a:ln>
          <a:effectLst>
            <a:outerShdw blurRad="190500" algn="tl" rotWithShape="0">
              <a:srgbClr val="000000">
                <a:alpha val="70000"/>
              </a:srgbClr>
            </a:outerShdw>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LB" sz="4000" dirty="0" smtClean="0">
                <a:solidFill>
                  <a:schemeClr val="tx1"/>
                </a:solidFill>
                <a:cs typeface="Andalus" pitchFamily="2" charset="-78"/>
              </a:rPr>
              <a:t>الفريكة</a:t>
            </a:r>
            <a:endParaRPr lang="en-US" sz="4000" dirty="0">
              <a:solidFill>
                <a:schemeClr val="tx1"/>
              </a:solidFill>
              <a:cs typeface="Andalus" pitchFamily="2" charset="-78"/>
            </a:endParaRPr>
          </a:p>
        </p:txBody>
      </p:sp>
      <p:sp>
        <p:nvSpPr>
          <p:cNvPr id="3" name="Content Placeholder 2"/>
          <p:cNvSpPr>
            <a:spLocks noGrp="1"/>
          </p:cNvSpPr>
          <p:nvPr>
            <p:ph sz="quarter" idx="1"/>
          </p:nvPr>
        </p:nvSpPr>
        <p:spPr/>
        <p:txBody>
          <a:bodyPr/>
          <a:lstStyle/>
          <a:p>
            <a:pPr algn="r" rtl="1"/>
            <a:r>
              <a:rPr lang="ar-LB" dirty="0" smtClean="0"/>
              <a:t>الفريكة </a:t>
            </a:r>
            <a:r>
              <a:rPr lang="en-US" dirty="0" err="1" smtClean="0"/>
              <a:t>غنية</a:t>
            </a:r>
            <a:r>
              <a:rPr lang="en-US" dirty="0" smtClean="0"/>
              <a:t> </a:t>
            </a:r>
            <a:r>
              <a:rPr lang="en-US" dirty="0" err="1" smtClean="0"/>
              <a:t>بالبروتين</a:t>
            </a:r>
            <a:r>
              <a:rPr lang="en-US" dirty="0" smtClean="0"/>
              <a:t> </a:t>
            </a:r>
            <a:r>
              <a:rPr lang="en-US" dirty="0" err="1" smtClean="0"/>
              <a:t>والألياف</a:t>
            </a:r>
            <a:r>
              <a:rPr lang="en-US" dirty="0" smtClean="0"/>
              <a:t> و </a:t>
            </a:r>
            <a:r>
              <a:rPr lang="en-US" dirty="0" err="1" smtClean="0"/>
              <a:t>الفيتامينات</a:t>
            </a:r>
            <a:r>
              <a:rPr lang="en-US" dirty="0" smtClean="0"/>
              <a:t> </a:t>
            </a:r>
            <a:r>
              <a:rPr lang="en-US" dirty="0" err="1" smtClean="0"/>
              <a:t>والمعادن</a:t>
            </a:r>
            <a:r>
              <a:rPr lang="en-US" dirty="0" smtClean="0"/>
              <a:t> </a:t>
            </a:r>
            <a:r>
              <a:rPr lang="en-US" dirty="0" err="1" smtClean="0"/>
              <a:t>وبانخفاض</a:t>
            </a:r>
            <a:r>
              <a:rPr lang="en-US" dirty="0" smtClean="0"/>
              <a:t> </a:t>
            </a:r>
            <a:r>
              <a:rPr lang="en-US" dirty="0" err="1" smtClean="0"/>
              <a:t>قيمة</a:t>
            </a:r>
            <a:r>
              <a:rPr lang="en-US" dirty="0" smtClean="0"/>
              <a:t> </a:t>
            </a:r>
            <a:r>
              <a:rPr lang="en-US" dirty="0" err="1" smtClean="0"/>
              <a:t>المؤشر</a:t>
            </a:r>
            <a:r>
              <a:rPr lang="en-US" dirty="0" smtClean="0"/>
              <a:t> </a:t>
            </a:r>
            <a:r>
              <a:rPr lang="en-US" dirty="0" err="1" smtClean="0"/>
              <a:t>الجلايسمي</a:t>
            </a:r>
            <a:r>
              <a:rPr lang="en-US" dirty="0" smtClean="0"/>
              <a:t> </a:t>
            </a:r>
            <a:endParaRPr lang="ar-LB" dirty="0" smtClean="0"/>
          </a:p>
          <a:p>
            <a:pPr algn="r" rtl="1"/>
            <a:endParaRPr lang="en-US" dirty="0"/>
          </a:p>
        </p:txBody>
      </p:sp>
      <p:pic>
        <p:nvPicPr>
          <p:cNvPr id="2050" name="Picture 2" descr="http://www.5odar.com/wp-content/uploads/2012/09/freekeh.jpg"/>
          <p:cNvPicPr>
            <a:picLocks noChangeAspect="1" noChangeArrowheads="1"/>
          </p:cNvPicPr>
          <p:nvPr/>
        </p:nvPicPr>
        <p:blipFill>
          <a:blip r:embed="rId2"/>
          <a:srcRect/>
          <a:stretch>
            <a:fillRect/>
          </a:stretch>
        </p:blipFill>
        <p:spPr bwMode="auto">
          <a:xfrm>
            <a:off x="304800" y="2619374"/>
            <a:ext cx="3009900" cy="2257425"/>
          </a:xfrm>
          <a:prstGeom prst="ellipse">
            <a:avLst/>
          </a:prstGeom>
          <a:ln>
            <a:noFill/>
          </a:ln>
          <a:effectLst>
            <a:softEdge rad="112500"/>
          </a:effectLst>
        </p:spPr>
      </p:pic>
      <p:pic>
        <p:nvPicPr>
          <p:cNvPr id="5" name="Picture 4" descr="Z:\دائرة جمعية اصدقاء البيئة\2011\Irshif 2011\IN 2011\اصدقاء البيئة.jpg"/>
          <p:cNvPicPr/>
          <p:nvPr/>
        </p:nvPicPr>
        <p:blipFill>
          <a:blip r:embed="rId3" cstate="print"/>
          <a:srcRect/>
          <a:stretch>
            <a:fillRect/>
          </a:stretch>
        </p:blipFill>
        <p:spPr bwMode="auto">
          <a:xfrm>
            <a:off x="228600" y="228600"/>
            <a:ext cx="838200" cy="762000"/>
          </a:xfrm>
          <a:prstGeom prst="rect">
            <a:avLst/>
          </a:prstGeom>
          <a:ln>
            <a:noFill/>
          </a:ln>
          <a:effectLst>
            <a:outerShdw blurRad="190500" algn="tl" rotWithShape="0">
              <a:srgbClr val="000000">
                <a:alpha val="70000"/>
              </a:srgbClr>
            </a:outerShdw>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LB" dirty="0" smtClean="0">
                <a:solidFill>
                  <a:schemeClr val="tx1"/>
                </a:solidFill>
                <a:cs typeface="Andalus" pitchFamily="2" charset="-78"/>
              </a:rPr>
              <a:t>الفريكة والفوائد الصحية</a:t>
            </a:r>
            <a:endParaRPr lang="en-US" dirty="0">
              <a:solidFill>
                <a:schemeClr val="tx1"/>
              </a:solidFill>
              <a:cs typeface="Andalus" pitchFamily="2" charset="-78"/>
            </a:endParaRPr>
          </a:p>
        </p:txBody>
      </p:sp>
      <p:graphicFrame>
        <p:nvGraphicFramePr>
          <p:cNvPr id="4" name="Content Placeholder 3"/>
          <p:cNvGraphicFramePr>
            <a:graphicFrameLocks noGrp="1"/>
          </p:cNvGraphicFramePr>
          <p:nvPr>
            <p:ph sz="quarter" idx="1"/>
          </p:nvPr>
        </p:nvGraphicFramePr>
        <p:xfrm>
          <a:off x="301625" y="1527175"/>
          <a:ext cx="8504238"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descr="Z:\دائرة جمعية اصدقاء البيئة\2011\Irshif 2011\IN 2011\اصدقاء البيئة.jpg"/>
          <p:cNvPicPr/>
          <p:nvPr/>
        </p:nvPicPr>
        <p:blipFill>
          <a:blip r:embed="rId6" cstate="print"/>
          <a:srcRect/>
          <a:stretch>
            <a:fillRect/>
          </a:stretch>
        </p:blipFill>
        <p:spPr bwMode="auto">
          <a:xfrm>
            <a:off x="228600" y="228600"/>
            <a:ext cx="838200" cy="762000"/>
          </a:xfrm>
          <a:prstGeom prst="rect">
            <a:avLst/>
          </a:prstGeom>
          <a:ln>
            <a:noFill/>
          </a:ln>
          <a:effectLst>
            <a:outerShdw blurRad="190500" algn="tl" rotWithShape="0">
              <a:srgbClr val="000000">
                <a:alpha val="70000"/>
              </a:srgbClr>
            </a:outerShdw>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LB" dirty="0" smtClean="0">
                <a:solidFill>
                  <a:schemeClr val="tx1"/>
                </a:solidFill>
                <a:cs typeface="Andalus" pitchFamily="2" charset="-78"/>
              </a:rPr>
              <a:t>البروكولي</a:t>
            </a:r>
            <a:endParaRPr lang="en-US" dirty="0">
              <a:solidFill>
                <a:schemeClr val="tx1"/>
              </a:solidFill>
              <a:cs typeface="Andalus" pitchFamily="2" charset="-78"/>
            </a:endParaRPr>
          </a:p>
        </p:txBody>
      </p:sp>
      <p:sp>
        <p:nvSpPr>
          <p:cNvPr id="3" name="Content Placeholder 2"/>
          <p:cNvSpPr>
            <a:spLocks noGrp="1"/>
          </p:cNvSpPr>
          <p:nvPr>
            <p:ph sz="quarter" idx="1"/>
          </p:nvPr>
        </p:nvSpPr>
        <p:spPr/>
        <p:txBody>
          <a:bodyPr/>
          <a:lstStyle/>
          <a:p>
            <a:pPr algn="justLow" rtl="1">
              <a:buNone/>
            </a:pPr>
            <a:r>
              <a:rPr lang="ar-SA" dirty="0" smtClean="0">
                <a:latin typeface="Segoe UI" pitchFamily="34" charset="0"/>
                <a:cs typeface="Segoe UI" pitchFamily="34" charset="0"/>
              </a:rPr>
              <a:t>البروك</a:t>
            </a:r>
            <a:r>
              <a:rPr lang="ar-LB" dirty="0" smtClean="0">
                <a:latin typeface="Segoe UI" pitchFamily="34" charset="0"/>
                <a:cs typeface="Segoe UI" pitchFamily="34" charset="0"/>
              </a:rPr>
              <a:t>و</a:t>
            </a:r>
            <a:r>
              <a:rPr lang="ar-SA" dirty="0" smtClean="0">
                <a:latin typeface="Segoe UI" pitchFamily="34" charset="0"/>
                <a:cs typeface="Segoe UI" pitchFamily="34" charset="0"/>
              </a:rPr>
              <a:t>لي احد انواع زهور القرنبيط وينتمي الي فصيله الكرنب "الملفوف" ويحتوي البروكلي علي نسبه عاليه من المواد المضادة للاكسدة التي تحمي من السرطان.. كميا يحتوي علي العديد من الفيتامينات والاملاح المعدنية المفيدة للجسم..</a:t>
            </a:r>
            <a:endParaRPr lang="en-US" dirty="0">
              <a:latin typeface="Segoe UI" pitchFamily="34" charset="0"/>
              <a:cs typeface="Segoe UI" pitchFamily="34" charset="0"/>
            </a:endParaRPr>
          </a:p>
        </p:txBody>
      </p:sp>
      <p:pic>
        <p:nvPicPr>
          <p:cNvPr id="4" name="Picture 3" descr="Z:\دائرة جمعية اصدقاء البيئة\2011\Irshif 2011\IN 2011\اصدقاء البيئة.jpg"/>
          <p:cNvPicPr/>
          <p:nvPr/>
        </p:nvPicPr>
        <p:blipFill>
          <a:blip r:embed="rId2" cstate="print"/>
          <a:srcRect/>
          <a:stretch>
            <a:fillRect/>
          </a:stretch>
        </p:blipFill>
        <p:spPr bwMode="auto">
          <a:xfrm>
            <a:off x="228600" y="228600"/>
            <a:ext cx="838200" cy="762000"/>
          </a:xfrm>
          <a:prstGeom prst="rect">
            <a:avLst/>
          </a:prstGeom>
          <a:ln>
            <a:noFill/>
          </a:ln>
          <a:effectLst>
            <a:outerShdw blurRad="190500" algn="tl" rotWithShape="0">
              <a:srgbClr val="000000">
                <a:alpha val="70000"/>
              </a:srgbClr>
            </a:outerShdw>
          </a:effectLst>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Default Theme">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205</TotalTime>
  <Words>647</Words>
  <Application>Microsoft Office PowerPoint</Application>
  <PresentationFormat>On-screen Show (4:3)</PresentationFormat>
  <Paragraphs>100</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Default Theme</vt:lpstr>
      <vt:lpstr>نصيحة غذائية في دقيقة</vt:lpstr>
      <vt:lpstr>العنب</vt:lpstr>
      <vt:lpstr>الموز</vt:lpstr>
      <vt:lpstr> </vt:lpstr>
      <vt:lpstr>الفوائد الطبية العلاجية للتفاح </vt:lpstr>
      <vt:lpstr>الفوائد الطبية العلاجية للتفاح </vt:lpstr>
      <vt:lpstr>الفريكة</vt:lpstr>
      <vt:lpstr>الفريكة والفوائد الصحية</vt:lpstr>
      <vt:lpstr>البروكولي</vt:lpstr>
      <vt:lpstr>Slide 10</vt:lpstr>
      <vt:lpstr>أغذية تنظم السكر في الدم</vt:lpstr>
      <vt:lpstr> </vt:lpstr>
      <vt:lpstr>ما هي الخضار و الفواكه الأغنى بالألياف الغذائية؟</vt:lpstr>
      <vt:lpstr>خضار و فواكه تحتوي على خمس غرامات أو أكثر من الألياف الغذائية</vt:lpstr>
      <vt:lpstr>خضار و فواكه تحتوي على ثلاث غرامات أو أكثر من الألياف الغذائية</vt:lpstr>
      <vt:lpstr>خضار و فواكه تحتوي على 2-2.99 غرامات أو أكثر من الألياف الغذائية</vt:lpstr>
      <vt:lpstr>خضار و فواكه تحتوي على 1-1.99 غرامات أو أكثر من الألياف الغذائية</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نصيحة غذائية في دقيقة</dc:title>
  <dc:creator>البيئة</dc:creator>
  <cp:lastModifiedBy>zb.ss</cp:lastModifiedBy>
  <cp:revision>26</cp:revision>
  <dcterms:created xsi:type="dcterms:W3CDTF">2012-12-12T07:25:04Z</dcterms:created>
  <dcterms:modified xsi:type="dcterms:W3CDTF">2012-12-14T10:50:47Z</dcterms:modified>
</cp:coreProperties>
</file>